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69" r:id="rId5"/>
    <p:sldId id="281" r:id="rId6"/>
    <p:sldId id="270" r:id="rId7"/>
    <p:sldId id="278" r:id="rId8"/>
    <p:sldId id="279" r:id="rId9"/>
    <p:sldId id="291" r:id="rId10"/>
    <p:sldId id="271" r:id="rId11"/>
    <p:sldId id="272" r:id="rId12"/>
    <p:sldId id="282" r:id="rId13"/>
    <p:sldId id="283" r:id="rId14"/>
    <p:sldId id="284" r:id="rId15"/>
    <p:sldId id="285" r:id="rId16"/>
    <p:sldId id="286" r:id="rId17"/>
    <p:sldId id="287" r:id="rId18"/>
    <p:sldId id="288" r:id="rId19"/>
    <p:sldId id="289" r:id="rId20"/>
    <p:sldId id="290" r:id="rId21"/>
    <p:sldId id="273" r:id="rId22"/>
    <p:sldId id="275" r:id="rId23"/>
  </p:sldIdLst>
  <p:sldSz cx="12188825"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5B71"/>
    <a:srgbClr val="FFFFFF"/>
    <a:srgbClr val="DFE9F1"/>
    <a:srgbClr val="AFC7DA"/>
    <a:srgbClr val="EDC25A"/>
    <a:srgbClr val="EEC665"/>
    <a:srgbClr val="1F517D"/>
    <a:srgbClr val="061A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varScale="1">
        <p:scale>
          <a:sx n="105" d="100"/>
          <a:sy n="105" d="100"/>
        </p:scale>
        <p:origin x="834" y="96"/>
      </p:cViewPr>
      <p:guideLst>
        <p:guide orient="horz" pos="2160"/>
        <p:guide pos="3839"/>
      </p:guideLst>
    </p:cSldViewPr>
  </p:slideViewPr>
  <p:notesTextViewPr>
    <p:cViewPr>
      <p:scale>
        <a:sx n="3" d="2"/>
        <a:sy n="3" d="2"/>
      </p:scale>
      <p:origin x="0" y="0"/>
    </p:cViewPr>
  </p:notesTextViewPr>
  <p:sorterViewPr>
    <p:cViewPr>
      <p:scale>
        <a:sx n="82" d="100"/>
        <a:sy n="82" d="100"/>
      </p:scale>
      <p:origin x="0" y="0"/>
    </p:cViewPr>
  </p:sorterViewPr>
  <p:notesViewPr>
    <p:cSldViewPr>
      <p:cViewPr varScale="1">
        <p:scale>
          <a:sx n="83" d="100"/>
          <a:sy n="83" d="100"/>
        </p:scale>
        <p:origin x="391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indy Hendricks" userId="17a55d3d7996a5a4" providerId="LiveId" clId="{88BFAB3A-A571-4B54-9FEA-2FBA1EE61851}"/>
    <pc:docChg chg="custSel delSld modSld">
      <pc:chgData name="Cindy Hendricks" userId="17a55d3d7996a5a4" providerId="LiveId" clId="{88BFAB3A-A571-4B54-9FEA-2FBA1EE61851}" dt="2026-06-22T16:03:05.889" v="216" actId="20577"/>
      <pc:docMkLst>
        <pc:docMk/>
      </pc:docMkLst>
      <pc:sldChg chg="modSp mod">
        <pc:chgData name="Cindy Hendricks" userId="17a55d3d7996a5a4" providerId="LiveId" clId="{88BFAB3A-A571-4B54-9FEA-2FBA1EE61851}" dt="2026-06-22T16:03:05.889" v="216" actId="20577"/>
        <pc:sldMkLst>
          <pc:docMk/>
          <pc:sldMk cId="3811522074" sldId="273"/>
        </pc:sldMkLst>
        <pc:spChg chg="mod">
          <ac:chgData name="Cindy Hendricks" userId="17a55d3d7996a5a4" providerId="LiveId" clId="{88BFAB3A-A571-4B54-9FEA-2FBA1EE61851}" dt="2026-06-22T16:03:05.889" v="216" actId="20577"/>
          <ac:spMkLst>
            <pc:docMk/>
            <pc:sldMk cId="3811522074" sldId="273"/>
            <ac:spMk id="2" creationId="{67E13061-0F16-056A-1C92-C75AF1ED7BAD}"/>
          </ac:spMkLst>
        </pc:spChg>
        <pc:spChg chg="mod">
          <ac:chgData name="Cindy Hendricks" userId="17a55d3d7996a5a4" providerId="LiveId" clId="{88BFAB3A-A571-4B54-9FEA-2FBA1EE61851}" dt="2026-06-22T16:02:23.446" v="177" actId="27636"/>
          <ac:spMkLst>
            <pc:docMk/>
            <pc:sldMk cId="3811522074" sldId="273"/>
            <ac:spMk id="3" creationId="{F705F883-69FD-3609-39A0-82F1C5A348B7}"/>
          </ac:spMkLst>
        </pc:spChg>
        <pc:spChg chg="mod">
          <ac:chgData name="Cindy Hendricks" userId="17a55d3d7996a5a4" providerId="LiveId" clId="{88BFAB3A-A571-4B54-9FEA-2FBA1EE61851}" dt="2026-06-22T16:02:41.570" v="179" actId="14100"/>
          <ac:spMkLst>
            <pc:docMk/>
            <pc:sldMk cId="3811522074" sldId="273"/>
            <ac:spMk id="4" creationId="{DC000A10-D694-E058-50BA-A88D33279F26}"/>
          </ac:spMkLst>
        </pc:spChg>
      </pc:sldChg>
      <pc:sldChg chg="modSp mod">
        <pc:chgData name="Cindy Hendricks" userId="17a55d3d7996a5a4" providerId="LiveId" clId="{88BFAB3A-A571-4B54-9FEA-2FBA1EE61851}" dt="2026-06-22T15:55:31.694" v="7" actId="20577"/>
        <pc:sldMkLst>
          <pc:docMk/>
          <pc:sldMk cId="771673575" sldId="275"/>
        </pc:sldMkLst>
        <pc:spChg chg="mod">
          <ac:chgData name="Cindy Hendricks" userId="17a55d3d7996a5a4" providerId="LiveId" clId="{88BFAB3A-A571-4B54-9FEA-2FBA1EE61851}" dt="2026-06-22T15:55:31.694" v="7" actId="20577"/>
          <ac:spMkLst>
            <pc:docMk/>
            <pc:sldMk cId="771673575" sldId="275"/>
            <ac:spMk id="3" creationId="{B7CD1538-762C-5277-303E-D22FE98F0FC7}"/>
          </ac:spMkLst>
        </pc:spChg>
      </pc:sldChg>
    </pc:docChg>
  </pc:docChgLst>
  <pc:docChgLst>
    <pc:chgData name="John Watson" userId="d4990f79-c75a-46af-ac49-b754df89b327" providerId="ADAL" clId="{DA75F6D0-AEBA-454B-B0F7-CCCE069657F1}"/>
    <pc:docChg chg="undo redo custSel modSld sldOrd">
      <pc:chgData name="John Watson" userId="d4990f79-c75a-46af-ac49-b754df89b327" providerId="ADAL" clId="{DA75F6D0-AEBA-454B-B0F7-CCCE069657F1}" dt="2026-07-06T13:09:58.910" v="290" actId="20577"/>
      <pc:docMkLst>
        <pc:docMk/>
      </pc:docMkLst>
      <pc:sldChg chg="delSp modSp mod">
        <pc:chgData name="John Watson" userId="d4990f79-c75a-46af-ac49-b754df89b327" providerId="ADAL" clId="{DA75F6D0-AEBA-454B-B0F7-CCCE069657F1}" dt="2026-06-22T17:21:43.209" v="280" actId="21"/>
        <pc:sldMkLst>
          <pc:docMk/>
          <pc:sldMk cId="1448238916" sldId="269"/>
        </pc:sldMkLst>
        <pc:spChg chg="mod">
          <ac:chgData name="John Watson" userId="d4990f79-c75a-46af-ac49-b754df89b327" providerId="ADAL" clId="{DA75F6D0-AEBA-454B-B0F7-CCCE069657F1}" dt="2026-06-22T17:21:05.891" v="277" actId="27636"/>
          <ac:spMkLst>
            <pc:docMk/>
            <pc:sldMk cId="1448238916" sldId="269"/>
            <ac:spMk id="2" creationId="{940539C6-414B-30E9-2817-5B5A0DBEDDEA}"/>
          </ac:spMkLst>
        </pc:spChg>
      </pc:sldChg>
      <pc:sldChg chg="modSp mod ord">
        <pc:chgData name="John Watson" userId="d4990f79-c75a-46af-ac49-b754df89b327" providerId="ADAL" clId="{DA75F6D0-AEBA-454B-B0F7-CCCE069657F1}" dt="2026-06-22T17:26:22.663" v="289"/>
        <pc:sldMkLst>
          <pc:docMk/>
          <pc:sldMk cId="2509519179" sldId="270"/>
        </pc:sldMkLst>
        <pc:spChg chg="mod">
          <ac:chgData name="John Watson" userId="d4990f79-c75a-46af-ac49-b754df89b327" providerId="ADAL" clId="{DA75F6D0-AEBA-454B-B0F7-CCCE069657F1}" dt="2026-06-22T17:08:42.534" v="175" actId="113"/>
          <ac:spMkLst>
            <pc:docMk/>
            <pc:sldMk cId="2509519179" sldId="270"/>
            <ac:spMk id="2" creationId="{EAC2D0FB-53C4-EC16-34A1-3E07AEA74DB8}"/>
          </ac:spMkLst>
        </pc:spChg>
      </pc:sldChg>
      <pc:sldChg chg="modSp mod">
        <pc:chgData name="John Watson" userId="d4990f79-c75a-46af-ac49-b754df89b327" providerId="ADAL" clId="{DA75F6D0-AEBA-454B-B0F7-CCCE069657F1}" dt="2026-06-22T16:45:34.165" v="50" actId="255"/>
        <pc:sldMkLst>
          <pc:docMk/>
          <pc:sldMk cId="4109087483" sldId="272"/>
        </pc:sldMkLst>
        <pc:spChg chg="mod">
          <ac:chgData name="John Watson" userId="d4990f79-c75a-46af-ac49-b754df89b327" providerId="ADAL" clId="{DA75F6D0-AEBA-454B-B0F7-CCCE069657F1}" dt="2026-06-22T16:45:34.165" v="50" actId="255"/>
          <ac:spMkLst>
            <pc:docMk/>
            <pc:sldMk cId="4109087483" sldId="272"/>
            <ac:spMk id="2" creationId="{6EE24A72-E983-F8CC-9E20-1B818D3F7611}"/>
          </ac:spMkLst>
        </pc:spChg>
      </pc:sldChg>
      <pc:sldChg chg="modSp mod">
        <pc:chgData name="John Watson" userId="d4990f79-c75a-46af-ac49-b754df89b327" providerId="ADAL" clId="{DA75F6D0-AEBA-454B-B0F7-CCCE069657F1}" dt="2026-06-22T17:02:21.534" v="154" actId="20577"/>
        <pc:sldMkLst>
          <pc:docMk/>
          <pc:sldMk cId="3811522074" sldId="273"/>
        </pc:sldMkLst>
        <pc:spChg chg="mod">
          <ac:chgData name="John Watson" userId="d4990f79-c75a-46af-ac49-b754df89b327" providerId="ADAL" clId="{DA75F6D0-AEBA-454B-B0F7-CCCE069657F1}" dt="2026-06-22T17:02:21.534" v="154" actId="20577"/>
          <ac:spMkLst>
            <pc:docMk/>
            <pc:sldMk cId="3811522074" sldId="273"/>
            <ac:spMk id="2" creationId="{67E13061-0F16-056A-1C92-C75AF1ED7BAD}"/>
          </ac:spMkLst>
        </pc:spChg>
      </pc:sldChg>
      <pc:sldChg chg="modSp mod">
        <pc:chgData name="John Watson" userId="d4990f79-c75a-46af-ac49-b754df89b327" providerId="ADAL" clId="{DA75F6D0-AEBA-454B-B0F7-CCCE069657F1}" dt="2026-07-06T13:09:58.910" v="290" actId="20577"/>
        <pc:sldMkLst>
          <pc:docMk/>
          <pc:sldMk cId="771673575" sldId="275"/>
        </pc:sldMkLst>
        <pc:spChg chg="mod">
          <ac:chgData name="John Watson" userId="d4990f79-c75a-46af-ac49-b754df89b327" providerId="ADAL" clId="{DA75F6D0-AEBA-454B-B0F7-CCCE069657F1}" dt="2026-07-06T13:09:58.910" v="290" actId="20577"/>
          <ac:spMkLst>
            <pc:docMk/>
            <pc:sldMk cId="771673575" sldId="275"/>
            <ac:spMk id="2" creationId="{2F543E03-260A-A027-E5A8-D76044D3B036}"/>
          </ac:spMkLst>
        </pc:spChg>
        <pc:spChg chg="mod">
          <ac:chgData name="John Watson" userId="d4990f79-c75a-46af-ac49-b754df89b327" providerId="ADAL" clId="{DA75F6D0-AEBA-454B-B0F7-CCCE069657F1}" dt="2026-06-22T17:04:35.467" v="163" actId="255"/>
          <ac:spMkLst>
            <pc:docMk/>
            <pc:sldMk cId="771673575" sldId="275"/>
            <ac:spMk id="3" creationId="{B7CD1538-762C-5277-303E-D22FE98F0FC7}"/>
          </ac:spMkLst>
        </pc:spChg>
      </pc:sldChg>
      <pc:sldChg chg="modSp mod">
        <pc:chgData name="John Watson" userId="d4990f79-c75a-46af-ac49-b754df89b327" providerId="ADAL" clId="{DA75F6D0-AEBA-454B-B0F7-CCCE069657F1}" dt="2026-06-22T17:16:31.016" v="230" actId="113"/>
        <pc:sldMkLst>
          <pc:docMk/>
          <pc:sldMk cId="1706419668" sldId="279"/>
        </pc:sldMkLst>
        <pc:spChg chg="mod">
          <ac:chgData name="John Watson" userId="d4990f79-c75a-46af-ac49-b754df89b327" providerId="ADAL" clId="{DA75F6D0-AEBA-454B-B0F7-CCCE069657F1}" dt="2026-06-22T17:16:31.016" v="230" actId="113"/>
          <ac:spMkLst>
            <pc:docMk/>
            <pc:sldMk cId="1706419668" sldId="279"/>
            <ac:spMk id="3" creationId="{2C555E51-101E-6362-1157-EE534FAD7FD0}"/>
          </ac:spMkLst>
        </pc:spChg>
      </pc:sldChg>
      <pc:sldChg chg="delSp modSp mod">
        <pc:chgData name="John Watson" userId="d4990f79-c75a-46af-ac49-b754df89b327" providerId="ADAL" clId="{DA75F6D0-AEBA-454B-B0F7-CCCE069657F1}" dt="2026-06-22T17:22:52.967" v="287" actId="113"/>
        <pc:sldMkLst>
          <pc:docMk/>
          <pc:sldMk cId="596517041" sldId="281"/>
        </pc:sldMkLst>
        <pc:spChg chg="mod">
          <ac:chgData name="John Watson" userId="d4990f79-c75a-46af-ac49-b754df89b327" providerId="ADAL" clId="{DA75F6D0-AEBA-454B-B0F7-CCCE069657F1}" dt="2026-06-22T17:22:52.967" v="287" actId="113"/>
          <ac:spMkLst>
            <pc:docMk/>
            <pc:sldMk cId="596517041" sldId="281"/>
            <ac:spMk id="2" creationId="{4B9B57F8-1873-3BFF-BB55-99EB0EEF874C}"/>
          </ac:spMkLst>
        </pc:spChg>
      </pc:sldChg>
      <pc:sldChg chg="modSp mod">
        <pc:chgData name="John Watson" userId="d4990f79-c75a-46af-ac49-b754df89b327" providerId="ADAL" clId="{DA75F6D0-AEBA-454B-B0F7-CCCE069657F1}" dt="2026-06-22T16:45:18.755" v="49" actId="255"/>
        <pc:sldMkLst>
          <pc:docMk/>
          <pc:sldMk cId="3030566257" sldId="282"/>
        </pc:sldMkLst>
        <pc:spChg chg="mod">
          <ac:chgData name="John Watson" userId="d4990f79-c75a-46af-ac49-b754df89b327" providerId="ADAL" clId="{DA75F6D0-AEBA-454B-B0F7-CCCE069657F1}" dt="2026-06-22T16:45:18.755" v="49" actId="255"/>
          <ac:spMkLst>
            <pc:docMk/>
            <pc:sldMk cId="3030566257" sldId="282"/>
            <ac:spMk id="2" creationId="{AA5BA8A5-6DCB-BAFC-E512-32035F388FC5}"/>
          </ac:spMkLst>
        </pc:spChg>
      </pc:sldChg>
      <pc:sldChg chg="modSp mod">
        <pc:chgData name="John Watson" userId="d4990f79-c75a-46af-ac49-b754df89b327" providerId="ADAL" clId="{DA75F6D0-AEBA-454B-B0F7-CCCE069657F1}" dt="2026-06-22T16:44:38.321" v="47" actId="255"/>
        <pc:sldMkLst>
          <pc:docMk/>
          <pc:sldMk cId="3522378129" sldId="283"/>
        </pc:sldMkLst>
        <pc:spChg chg="mod">
          <ac:chgData name="John Watson" userId="d4990f79-c75a-46af-ac49-b754df89b327" providerId="ADAL" clId="{DA75F6D0-AEBA-454B-B0F7-CCCE069657F1}" dt="2026-06-22T16:44:38.321" v="47" actId="255"/>
          <ac:spMkLst>
            <pc:docMk/>
            <pc:sldMk cId="3522378129" sldId="283"/>
            <ac:spMk id="2" creationId="{C07FC95A-962B-CE43-D40F-E54270BD9952}"/>
          </ac:spMkLst>
        </pc:spChg>
      </pc:sldChg>
      <pc:sldChg chg="modSp mod">
        <pc:chgData name="John Watson" userId="d4990f79-c75a-46af-ac49-b754df89b327" providerId="ADAL" clId="{DA75F6D0-AEBA-454B-B0F7-CCCE069657F1}" dt="2026-06-22T16:47:09.801" v="52" actId="255"/>
        <pc:sldMkLst>
          <pc:docMk/>
          <pc:sldMk cId="3282709771" sldId="284"/>
        </pc:sldMkLst>
        <pc:spChg chg="mod">
          <ac:chgData name="John Watson" userId="d4990f79-c75a-46af-ac49-b754df89b327" providerId="ADAL" clId="{DA75F6D0-AEBA-454B-B0F7-CCCE069657F1}" dt="2026-06-22T16:47:09.801" v="52" actId="255"/>
          <ac:spMkLst>
            <pc:docMk/>
            <pc:sldMk cId="3282709771" sldId="284"/>
            <ac:spMk id="2" creationId="{F7A047C9-B009-5A7A-73CB-BD3653AF7E7A}"/>
          </ac:spMkLst>
        </pc:spChg>
      </pc:sldChg>
      <pc:sldChg chg="modSp mod">
        <pc:chgData name="John Watson" userId="d4990f79-c75a-46af-ac49-b754df89b327" providerId="ADAL" clId="{DA75F6D0-AEBA-454B-B0F7-CCCE069657F1}" dt="2026-06-22T16:47:37.654" v="54" actId="255"/>
        <pc:sldMkLst>
          <pc:docMk/>
          <pc:sldMk cId="4019741932" sldId="285"/>
        </pc:sldMkLst>
        <pc:spChg chg="mod">
          <ac:chgData name="John Watson" userId="d4990f79-c75a-46af-ac49-b754df89b327" providerId="ADAL" clId="{DA75F6D0-AEBA-454B-B0F7-CCCE069657F1}" dt="2026-06-22T16:47:37.654" v="54" actId="255"/>
          <ac:spMkLst>
            <pc:docMk/>
            <pc:sldMk cId="4019741932" sldId="285"/>
            <ac:spMk id="2" creationId="{1190A8CF-C41C-E284-E522-8D6697E050CE}"/>
          </ac:spMkLst>
        </pc:spChg>
      </pc:sldChg>
      <pc:sldChg chg="modSp mod">
        <pc:chgData name="John Watson" userId="d4990f79-c75a-46af-ac49-b754df89b327" providerId="ADAL" clId="{DA75F6D0-AEBA-454B-B0F7-CCCE069657F1}" dt="2026-06-22T16:49:30.668" v="68" actId="207"/>
        <pc:sldMkLst>
          <pc:docMk/>
          <pc:sldMk cId="1471315546" sldId="286"/>
        </pc:sldMkLst>
        <pc:spChg chg="mod">
          <ac:chgData name="John Watson" userId="d4990f79-c75a-46af-ac49-b754df89b327" providerId="ADAL" clId="{DA75F6D0-AEBA-454B-B0F7-CCCE069657F1}" dt="2026-06-22T16:49:30.668" v="68" actId="207"/>
          <ac:spMkLst>
            <pc:docMk/>
            <pc:sldMk cId="1471315546" sldId="286"/>
            <ac:spMk id="2" creationId="{33671A18-D64E-3F3C-049E-B9DD229833E0}"/>
          </ac:spMkLst>
        </pc:spChg>
      </pc:sldChg>
      <pc:sldChg chg="modSp mod">
        <pc:chgData name="John Watson" userId="d4990f79-c75a-46af-ac49-b754df89b327" providerId="ADAL" clId="{DA75F6D0-AEBA-454B-B0F7-CCCE069657F1}" dt="2026-06-22T16:51:25.807" v="82" actId="207"/>
        <pc:sldMkLst>
          <pc:docMk/>
          <pc:sldMk cId="1302407413" sldId="287"/>
        </pc:sldMkLst>
        <pc:spChg chg="mod">
          <ac:chgData name="John Watson" userId="d4990f79-c75a-46af-ac49-b754df89b327" providerId="ADAL" clId="{DA75F6D0-AEBA-454B-B0F7-CCCE069657F1}" dt="2026-06-22T16:51:25.807" v="82" actId="207"/>
          <ac:spMkLst>
            <pc:docMk/>
            <pc:sldMk cId="1302407413" sldId="287"/>
            <ac:spMk id="2" creationId="{5880AC41-9EB1-850E-3492-D946CF20190B}"/>
          </ac:spMkLst>
        </pc:spChg>
      </pc:sldChg>
      <pc:sldChg chg="modSp mod">
        <pc:chgData name="John Watson" userId="d4990f79-c75a-46af-ac49-b754df89b327" providerId="ADAL" clId="{DA75F6D0-AEBA-454B-B0F7-CCCE069657F1}" dt="2026-06-22T16:53:09.929" v="97" actId="27636"/>
        <pc:sldMkLst>
          <pc:docMk/>
          <pc:sldMk cId="922261939" sldId="288"/>
        </pc:sldMkLst>
        <pc:spChg chg="mod">
          <ac:chgData name="John Watson" userId="d4990f79-c75a-46af-ac49-b754df89b327" providerId="ADAL" clId="{DA75F6D0-AEBA-454B-B0F7-CCCE069657F1}" dt="2026-06-22T16:53:09.929" v="97" actId="27636"/>
          <ac:spMkLst>
            <pc:docMk/>
            <pc:sldMk cId="922261939" sldId="288"/>
            <ac:spMk id="2" creationId="{8D035755-825C-AE2C-62BC-75F3488E9870}"/>
          </ac:spMkLst>
        </pc:spChg>
      </pc:sldChg>
      <pc:sldChg chg="modSp mod">
        <pc:chgData name="John Watson" userId="d4990f79-c75a-46af-ac49-b754df89b327" providerId="ADAL" clId="{DA75F6D0-AEBA-454B-B0F7-CCCE069657F1}" dt="2026-06-22T17:05:30.349" v="165" actId="207"/>
        <pc:sldMkLst>
          <pc:docMk/>
          <pc:sldMk cId="2549824106" sldId="289"/>
        </pc:sldMkLst>
        <pc:spChg chg="mod">
          <ac:chgData name="John Watson" userId="d4990f79-c75a-46af-ac49-b754df89b327" providerId="ADAL" clId="{DA75F6D0-AEBA-454B-B0F7-CCCE069657F1}" dt="2026-06-22T17:05:30.349" v="165" actId="207"/>
          <ac:spMkLst>
            <pc:docMk/>
            <pc:sldMk cId="2549824106" sldId="289"/>
            <ac:spMk id="2" creationId="{BC8C914B-DF7B-DA82-9230-FA992ED67B1F}"/>
          </ac:spMkLst>
        </pc:spChg>
      </pc:sldChg>
      <pc:sldChg chg="modSp mod">
        <pc:chgData name="John Watson" userId="d4990f79-c75a-46af-ac49-b754df89b327" providerId="ADAL" clId="{DA75F6D0-AEBA-454B-B0F7-CCCE069657F1}" dt="2026-06-22T17:02:06.691" v="153" actId="20577"/>
        <pc:sldMkLst>
          <pc:docMk/>
          <pc:sldMk cId="1301111006" sldId="290"/>
        </pc:sldMkLst>
        <pc:spChg chg="mod">
          <ac:chgData name="John Watson" userId="d4990f79-c75a-46af-ac49-b754df89b327" providerId="ADAL" clId="{DA75F6D0-AEBA-454B-B0F7-CCCE069657F1}" dt="2026-06-22T17:02:06.691" v="153" actId="20577"/>
          <ac:spMkLst>
            <pc:docMk/>
            <pc:sldMk cId="1301111006" sldId="290"/>
            <ac:spMk id="2" creationId="{8DCD0825-8E09-6498-CB37-EF1302E00691}"/>
          </ac:spMkLst>
        </pc:spChg>
      </pc:sldChg>
      <pc:sldChg chg="modSp mod">
        <pc:chgData name="John Watson" userId="d4990f79-c75a-46af-ac49-b754df89b327" providerId="ADAL" clId="{DA75F6D0-AEBA-454B-B0F7-CCCE069657F1}" dt="2026-06-22T17:08:24.012" v="174" actId="20577"/>
        <pc:sldMkLst>
          <pc:docMk/>
          <pc:sldMk cId="2826250804" sldId="291"/>
        </pc:sldMkLst>
        <pc:spChg chg="mod">
          <ac:chgData name="John Watson" userId="d4990f79-c75a-46af-ac49-b754df89b327" providerId="ADAL" clId="{DA75F6D0-AEBA-454B-B0F7-CCCE069657F1}" dt="2026-06-22T17:08:24.012" v="174" actId="20577"/>
          <ac:spMkLst>
            <pc:docMk/>
            <pc:sldMk cId="2826250804" sldId="291"/>
            <ac:spMk id="2" creationId="{DDBB4943-CBCB-BA1C-4AE5-BE1C779304DC}"/>
          </ac:spMkLst>
        </pc:spChg>
        <pc:spChg chg="mod">
          <ac:chgData name="John Watson" userId="d4990f79-c75a-46af-ac49-b754df89b327" providerId="ADAL" clId="{DA75F6D0-AEBA-454B-B0F7-CCCE069657F1}" dt="2026-06-22T17:07:31.705" v="170" actId="207"/>
          <ac:spMkLst>
            <pc:docMk/>
            <pc:sldMk cId="2826250804" sldId="291"/>
            <ac:spMk id="3" creationId="{0E69DDD9-2BF6-8548-982F-A491021667BB}"/>
          </ac:spMkLst>
        </pc:spChg>
      </pc:sldChg>
    </pc:docChg>
  </pc:docChgLst>
  <pc:docChgLst>
    <pc:chgData name="Kimberly Bloom" userId="63c65fea-7921-4e23-919d-a37c3c00c8bb" providerId="ADAL" clId="{6D7A4304-DF7C-4705-8783-ED3C7968589F}"/>
    <pc:docChg chg="custSel modHandout">
      <pc:chgData name="Kimberly Bloom" userId="63c65fea-7921-4e23-919d-a37c3c00c8bb" providerId="ADAL" clId="{6D7A4304-DF7C-4705-8783-ED3C7968589F}" dt="2026-07-06T21:31:24.620" v="1" actId="21"/>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8406139-2D46-F287-3E25-839A12ADD56B}"/>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EB7F171-B0FF-D729-D204-36656CB1891B}"/>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4FA91D87-1C2A-4DF3-A1DD-F92401FEAD0A}" type="slidenum">
              <a:rPr lang="en-US" smtClean="0"/>
              <a:t>‹#›</a:t>
            </a:fld>
            <a:endParaRPr lang="en-US"/>
          </a:p>
        </p:txBody>
      </p:sp>
    </p:spTree>
    <p:extLst>
      <p:ext uri="{BB962C8B-B14F-4D97-AF65-F5344CB8AC3E}">
        <p14:creationId xmlns:p14="http://schemas.microsoft.com/office/powerpoint/2010/main" val="1516183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3608124D-238F-405F-9074-86DF3315C36D}" type="datetimeFigureOut">
              <a:rPr lang="en-US" smtClean="0"/>
              <a:t>7/6/2026</a:t>
            </a:fld>
            <a:endParaRPr lang="en-US"/>
          </a:p>
        </p:txBody>
      </p:sp>
      <p:sp>
        <p:nvSpPr>
          <p:cNvPr id="4" name="Slide Image Placeholder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1D3348EA-CACF-4FD4-9951-95DA463EA61F}" type="slidenum">
              <a:rPr lang="en-US" smtClean="0"/>
              <a:t>‹#›</a:t>
            </a:fld>
            <a:endParaRPr lang="en-US"/>
          </a:p>
        </p:txBody>
      </p:sp>
    </p:spTree>
    <p:extLst>
      <p:ext uri="{BB962C8B-B14F-4D97-AF65-F5344CB8AC3E}">
        <p14:creationId xmlns:p14="http://schemas.microsoft.com/office/powerpoint/2010/main" val="3498849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Comforted &amp; Cindy: Introduce ourselves (2 minutes)</a:t>
            </a:r>
          </a:p>
        </p:txBody>
      </p:sp>
      <p:sp>
        <p:nvSpPr>
          <p:cNvPr id="4" name="Slide Number Placeholder 3"/>
          <p:cNvSpPr>
            <a:spLocks noGrp="1"/>
          </p:cNvSpPr>
          <p:nvPr>
            <p:ph type="sldNum" sz="quarter" idx="5"/>
          </p:nvPr>
        </p:nvSpPr>
        <p:spPr/>
        <p:txBody>
          <a:bodyPr/>
          <a:lstStyle/>
          <a:p>
            <a:fld id="{1D3348EA-CACF-4FD4-9951-95DA463EA61F}" type="slidenum">
              <a:rPr lang="en-US" smtClean="0"/>
              <a:t>1</a:t>
            </a:fld>
            <a:endParaRPr lang="en-US"/>
          </a:p>
        </p:txBody>
      </p:sp>
    </p:spTree>
    <p:extLst>
      <p:ext uri="{BB962C8B-B14F-4D97-AF65-F5344CB8AC3E}">
        <p14:creationId xmlns:p14="http://schemas.microsoft.com/office/powerpoint/2010/main" val="2692204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10D3B-7A4F-1FBE-5AF7-BC38354C9C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1B5BEC-A1CE-61F5-AB37-353A1DB167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583CA-F695-8DBA-967C-C03F8B6A2AF8}"/>
              </a:ext>
            </a:extLst>
          </p:cNvPr>
          <p:cNvSpPr>
            <a:spLocks noGrp="1"/>
          </p:cNvSpPr>
          <p:nvPr>
            <p:ph type="body" idx="1"/>
          </p:nvPr>
        </p:nvSpPr>
        <p:spPr/>
        <p:txBody>
          <a:bodyPr/>
          <a:lstStyle/>
          <a:p>
            <a:r>
              <a:rPr lang="en-US" dirty="0"/>
              <a:t>Comforted: (4 minutes) We avoid any criticism of other’s beliefs and in return, they hopefully avoid criticizing our beliefs.  We stay unified on common ground in Christ. </a:t>
            </a:r>
          </a:p>
        </p:txBody>
      </p:sp>
      <p:sp>
        <p:nvSpPr>
          <p:cNvPr id="4" name="Slide Number Placeholder 3">
            <a:extLst>
              <a:ext uri="{FF2B5EF4-FFF2-40B4-BE49-F238E27FC236}">
                <a16:creationId xmlns:a16="http://schemas.microsoft.com/office/drawing/2014/main" id="{76887AB6-E487-9350-E578-91A3D16C94EC}"/>
              </a:ext>
            </a:extLst>
          </p:cNvPr>
          <p:cNvSpPr>
            <a:spLocks noGrp="1"/>
          </p:cNvSpPr>
          <p:nvPr>
            <p:ph type="sldNum" sz="quarter" idx="5"/>
          </p:nvPr>
        </p:nvSpPr>
        <p:spPr/>
        <p:txBody>
          <a:bodyPr/>
          <a:lstStyle/>
          <a:p>
            <a:fld id="{1D3348EA-CACF-4FD4-9951-95DA463EA61F}" type="slidenum">
              <a:rPr lang="en-US" smtClean="0"/>
              <a:t>12</a:t>
            </a:fld>
            <a:endParaRPr lang="en-US"/>
          </a:p>
        </p:txBody>
      </p:sp>
    </p:spTree>
    <p:extLst>
      <p:ext uri="{BB962C8B-B14F-4D97-AF65-F5344CB8AC3E}">
        <p14:creationId xmlns:p14="http://schemas.microsoft.com/office/powerpoint/2010/main" val="2330362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49C29-BDEA-7377-1B6E-6A24BCF653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230ACB-0F01-C1F3-0FC2-F1054F24E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874B47-6840-07FE-1F22-391CDD3BCAC1}"/>
              </a:ext>
            </a:extLst>
          </p:cNvPr>
          <p:cNvSpPr>
            <a:spLocks noGrp="1"/>
          </p:cNvSpPr>
          <p:nvPr>
            <p:ph type="body" idx="1"/>
          </p:nvPr>
        </p:nvSpPr>
        <p:spPr/>
        <p:txBody>
          <a:bodyPr/>
          <a:lstStyle/>
          <a:p>
            <a:r>
              <a:rPr lang="en-US" dirty="0"/>
              <a:t>Cindy: (5 minutes) We are to avoid any religious practices that are divisive. Diversity can produce discord but please don’t let that happen! We avoid altar calls, laying on of hands, praying the rosary, baptism, Marian theology, foot washing, snake handling.   We don’t do this even if there are no objections from volunteers. We are the body of Christ, different members.      My Kairos.org holds the policy statement on diversity and spiritual unity. </a:t>
            </a:r>
          </a:p>
        </p:txBody>
      </p:sp>
      <p:sp>
        <p:nvSpPr>
          <p:cNvPr id="4" name="Slide Number Placeholder 3">
            <a:extLst>
              <a:ext uri="{FF2B5EF4-FFF2-40B4-BE49-F238E27FC236}">
                <a16:creationId xmlns:a16="http://schemas.microsoft.com/office/drawing/2014/main" id="{8D9AB9E5-E2E6-97F5-BFE4-3A1A787C834A}"/>
              </a:ext>
            </a:extLst>
          </p:cNvPr>
          <p:cNvSpPr>
            <a:spLocks noGrp="1"/>
          </p:cNvSpPr>
          <p:nvPr>
            <p:ph type="sldNum" sz="quarter" idx="5"/>
          </p:nvPr>
        </p:nvSpPr>
        <p:spPr/>
        <p:txBody>
          <a:bodyPr/>
          <a:lstStyle/>
          <a:p>
            <a:fld id="{1D3348EA-CACF-4FD4-9951-95DA463EA61F}" type="slidenum">
              <a:rPr lang="en-US" smtClean="0"/>
              <a:t>13</a:t>
            </a:fld>
            <a:endParaRPr lang="en-US"/>
          </a:p>
        </p:txBody>
      </p:sp>
    </p:spTree>
    <p:extLst>
      <p:ext uri="{BB962C8B-B14F-4D97-AF65-F5344CB8AC3E}">
        <p14:creationId xmlns:p14="http://schemas.microsoft.com/office/powerpoint/2010/main" val="1626250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66166-5CEB-72A1-413D-6DF71D6500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542CA-34CA-AC67-9C26-89A86A64F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0476E7-5A2C-D4A9-0B38-7225F7EE21C0}"/>
              </a:ext>
            </a:extLst>
          </p:cNvPr>
          <p:cNvSpPr>
            <a:spLocks noGrp="1"/>
          </p:cNvSpPr>
          <p:nvPr>
            <p:ph type="body" idx="1"/>
          </p:nvPr>
        </p:nvSpPr>
        <p:spPr/>
        <p:txBody>
          <a:bodyPr/>
          <a:lstStyle/>
          <a:p>
            <a:r>
              <a:rPr lang="en-US" dirty="0"/>
              <a:t>Comforted: (2 minutes) Because there are so many denominational differences and practices surrounding communion, Kairos does not permit Holy Communion service during team formation, on the weekend or in continuing ministry activities. </a:t>
            </a:r>
          </a:p>
        </p:txBody>
      </p:sp>
      <p:sp>
        <p:nvSpPr>
          <p:cNvPr id="4" name="Slide Number Placeholder 3">
            <a:extLst>
              <a:ext uri="{FF2B5EF4-FFF2-40B4-BE49-F238E27FC236}">
                <a16:creationId xmlns:a16="http://schemas.microsoft.com/office/drawing/2014/main" id="{C2765BFC-3C47-3C93-C7C2-298150CBA32B}"/>
              </a:ext>
            </a:extLst>
          </p:cNvPr>
          <p:cNvSpPr>
            <a:spLocks noGrp="1"/>
          </p:cNvSpPr>
          <p:nvPr>
            <p:ph type="sldNum" sz="quarter" idx="5"/>
          </p:nvPr>
        </p:nvSpPr>
        <p:spPr/>
        <p:txBody>
          <a:bodyPr/>
          <a:lstStyle/>
          <a:p>
            <a:fld id="{1D3348EA-CACF-4FD4-9951-95DA463EA61F}" type="slidenum">
              <a:rPr lang="en-US" smtClean="0"/>
              <a:t>14</a:t>
            </a:fld>
            <a:endParaRPr lang="en-US"/>
          </a:p>
        </p:txBody>
      </p:sp>
    </p:spTree>
    <p:extLst>
      <p:ext uri="{BB962C8B-B14F-4D97-AF65-F5344CB8AC3E}">
        <p14:creationId xmlns:p14="http://schemas.microsoft.com/office/powerpoint/2010/main" val="3986087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630A4-189C-43AA-F23E-A2F628F14B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47118C-AFD9-5638-9543-F7842F4C8F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855CEB-35FE-9748-F635-4BF433A7785B}"/>
              </a:ext>
            </a:extLst>
          </p:cNvPr>
          <p:cNvSpPr>
            <a:spLocks noGrp="1"/>
          </p:cNvSpPr>
          <p:nvPr>
            <p:ph type="body" idx="1"/>
          </p:nvPr>
        </p:nvSpPr>
        <p:spPr/>
        <p:txBody>
          <a:bodyPr/>
          <a:lstStyle/>
          <a:p>
            <a:r>
              <a:rPr lang="en-US" dirty="0"/>
              <a:t>Cindy: (5 minutes) The practice of remaining on common ground is foundational. Kairos Prison Ministry International Board of Directors requires that </a:t>
            </a:r>
            <a:r>
              <a:rPr lang="en-US" b="1" dirty="0"/>
              <a:t>every</a:t>
            </a:r>
            <a:r>
              <a:rPr lang="en-US" dirty="0"/>
              <a:t> weekend leader instruct </a:t>
            </a:r>
            <a:r>
              <a:rPr lang="en-US" b="1" dirty="0"/>
              <a:t>every</a:t>
            </a:r>
            <a:r>
              <a:rPr lang="en-US" dirty="0"/>
              <a:t> team member and volunteer so that they understand the value and details of common ground.  This should be taught at every team formation.  It’s easy to divide people. Are we surprised that the enemy wants to plant discord in our ministry? Spiritual Directors are to represent different denominations and they are responsible to guide the team on common ground. Advisory and state council members should also model and support this.</a:t>
            </a:r>
          </a:p>
        </p:txBody>
      </p:sp>
      <p:sp>
        <p:nvSpPr>
          <p:cNvPr id="4" name="Slide Number Placeholder 3">
            <a:extLst>
              <a:ext uri="{FF2B5EF4-FFF2-40B4-BE49-F238E27FC236}">
                <a16:creationId xmlns:a16="http://schemas.microsoft.com/office/drawing/2014/main" id="{296D52D5-C97C-9164-59E7-4652CBE39275}"/>
              </a:ext>
            </a:extLst>
          </p:cNvPr>
          <p:cNvSpPr>
            <a:spLocks noGrp="1"/>
          </p:cNvSpPr>
          <p:nvPr>
            <p:ph type="sldNum" sz="quarter" idx="5"/>
          </p:nvPr>
        </p:nvSpPr>
        <p:spPr/>
        <p:txBody>
          <a:bodyPr/>
          <a:lstStyle/>
          <a:p>
            <a:fld id="{1D3348EA-CACF-4FD4-9951-95DA463EA61F}" type="slidenum">
              <a:rPr lang="en-US" smtClean="0"/>
              <a:t>15</a:t>
            </a:fld>
            <a:endParaRPr lang="en-US"/>
          </a:p>
        </p:txBody>
      </p:sp>
    </p:spTree>
    <p:extLst>
      <p:ext uri="{BB962C8B-B14F-4D97-AF65-F5344CB8AC3E}">
        <p14:creationId xmlns:p14="http://schemas.microsoft.com/office/powerpoint/2010/main" val="907870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E3E68-1D2E-5E10-16ED-B6D7468554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42ABDF-6F64-1C19-EF2D-3B86107D3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BE3113-F145-A892-92C2-29286F073695}"/>
              </a:ext>
            </a:extLst>
          </p:cNvPr>
          <p:cNvSpPr>
            <a:spLocks noGrp="1"/>
          </p:cNvSpPr>
          <p:nvPr>
            <p:ph type="body" idx="1"/>
          </p:nvPr>
        </p:nvSpPr>
        <p:spPr/>
        <p:txBody>
          <a:bodyPr/>
          <a:lstStyle/>
          <a:p>
            <a:r>
              <a:rPr lang="en-US" dirty="0"/>
              <a:t>Cindy: (4 minutes) Kairos is about love, not just any love, but the abiding love of Christ, delivered in wave after way by God’s people.  We are called to serve selflessly, invisibly without attracting applause or praise.   Volunteers must be taught to love unconditionally, Agape love shared with team, guests and community. We practice this by raising God’s banner over us as we journey together. This does not mean we have to agree on everything. We journey together to become anonymous, loving Christians who build community by sharing Christ’s love. </a:t>
            </a:r>
          </a:p>
        </p:txBody>
      </p:sp>
      <p:sp>
        <p:nvSpPr>
          <p:cNvPr id="4" name="Slide Number Placeholder 3">
            <a:extLst>
              <a:ext uri="{FF2B5EF4-FFF2-40B4-BE49-F238E27FC236}">
                <a16:creationId xmlns:a16="http://schemas.microsoft.com/office/drawing/2014/main" id="{544A5922-3B2B-CEFE-BE56-9F271FB907A4}"/>
              </a:ext>
            </a:extLst>
          </p:cNvPr>
          <p:cNvSpPr>
            <a:spLocks noGrp="1"/>
          </p:cNvSpPr>
          <p:nvPr>
            <p:ph type="sldNum" sz="quarter" idx="5"/>
          </p:nvPr>
        </p:nvSpPr>
        <p:spPr/>
        <p:txBody>
          <a:bodyPr/>
          <a:lstStyle/>
          <a:p>
            <a:fld id="{1D3348EA-CACF-4FD4-9951-95DA463EA61F}" type="slidenum">
              <a:rPr lang="en-US" smtClean="0"/>
              <a:t>16</a:t>
            </a:fld>
            <a:endParaRPr lang="en-US"/>
          </a:p>
        </p:txBody>
      </p:sp>
    </p:spTree>
    <p:extLst>
      <p:ext uri="{BB962C8B-B14F-4D97-AF65-F5344CB8AC3E}">
        <p14:creationId xmlns:p14="http://schemas.microsoft.com/office/powerpoint/2010/main" val="1755366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6CD04-AEF5-67A4-F435-817EF880F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07D7D-A433-B7AF-DC2E-A7FFA7E161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DF654-0636-DEB0-AF31-EB61080BF6A0}"/>
              </a:ext>
            </a:extLst>
          </p:cNvPr>
          <p:cNvSpPr>
            <a:spLocks noGrp="1"/>
          </p:cNvSpPr>
          <p:nvPr>
            <p:ph type="body" idx="1"/>
          </p:nvPr>
        </p:nvSpPr>
        <p:spPr/>
        <p:txBody>
          <a:bodyPr/>
          <a:lstStyle/>
          <a:p>
            <a:r>
              <a:rPr lang="en-US" dirty="0"/>
              <a:t>Cindy or Comforted: Our role as Kairos volunteers is to plant seeds – seeds of love in that fertile ground. We understand that we are instruments of God’s love and that He does the life changing work. We do not keep count of God’s harvest. We do not serve our own agendas or seek commitments from guests.   God’s harvest will be in His own perfect Kairos time. </a:t>
            </a:r>
          </a:p>
        </p:txBody>
      </p:sp>
      <p:sp>
        <p:nvSpPr>
          <p:cNvPr id="4" name="Slide Number Placeholder 3">
            <a:extLst>
              <a:ext uri="{FF2B5EF4-FFF2-40B4-BE49-F238E27FC236}">
                <a16:creationId xmlns:a16="http://schemas.microsoft.com/office/drawing/2014/main" id="{BD62B873-DDFC-0773-0359-0968BF11C770}"/>
              </a:ext>
            </a:extLst>
          </p:cNvPr>
          <p:cNvSpPr>
            <a:spLocks noGrp="1"/>
          </p:cNvSpPr>
          <p:nvPr>
            <p:ph type="sldNum" sz="quarter" idx="5"/>
          </p:nvPr>
        </p:nvSpPr>
        <p:spPr/>
        <p:txBody>
          <a:bodyPr/>
          <a:lstStyle/>
          <a:p>
            <a:fld id="{1D3348EA-CACF-4FD4-9951-95DA463EA61F}" type="slidenum">
              <a:rPr lang="en-US" smtClean="0"/>
              <a:t>17</a:t>
            </a:fld>
            <a:endParaRPr lang="en-US"/>
          </a:p>
        </p:txBody>
      </p:sp>
    </p:spTree>
    <p:extLst>
      <p:ext uri="{BB962C8B-B14F-4D97-AF65-F5344CB8AC3E}">
        <p14:creationId xmlns:p14="http://schemas.microsoft.com/office/powerpoint/2010/main" val="133925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3348EA-CACF-4FD4-9951-95DA463EA61F}" type="slidenum">
              <a:rPr lang="en-US" smtClean="0"/>
              <a:t>18</a:t>
            </a:fld>
            <a:endParaRPr lang="en-US"/>
          </a:p>
        </p:txBody>
      </p:sp>
    </p:spTree>
    <p:extLst>
      <p:ext uri="{BB962C8B-B14F-4D97-AF65-F5344CB8AC3E}">
        <p14:creationId xmlns:p14="http://schemas.microsoft.com/office/powerpoint/2010/main" val="117470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Cindy or Comforted: (1 minute) The ground we hold or occupy together, or in common</a:t>
            </a:r>
          </a:p>
        </p:txBody>
      </p:sp>
      <p:sp>
        <p:nvSpPr>
          <p:cNvPr id="4" name="Slide Number Placeholder 3"/>
          <p:cNvSpPr>
            <a:spLocks noGrp="1"/>
          </p:cNvSpPr>
          <p:nvPr>
            <p:ph type="sldNum" sz="quarter" idx="5"/>
          </p:nvPr>
        </p:nvSpPr>
        <p:spPr/>
        <p:txBody>
          <a:bodyPr/>
          <a:lstStyle/>
          <a:p>
            <a:fld id="{1D3348EA-CACF-4FD4-9951-95DA463EA61F}" type="slidenum">
              <a:rPr lang="en-US" smtClean="0"/>
              <a:t>2</a:t>
            </a:fld>
            <a:endParaRPr lang="en-US"/>
          </a:p>
        </p:txBody>
      </p:sp>
    </p:spTree>
    <p:extLst>
      <p:ext uri="{BB962C8B-B14F-4D97-AF65-F5344CB8AC3E}">
        <p14:creationId xmlns:p14="http://schemas.microsoft.com/office/powerpoint/2010/main" val="242973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Cindy: (1 minute) Common ground for KPMI volunteers is a belief in Jesus Christ.    </a:t>
            </a:r>
          </a:p>
          <a:p>
            <a:r>
              <a:rPr lang="en-US" dirty="0"/>
              <a:t>We focus on His love for us and others. </a:t>
            </a:r>
          </a:p>
          <a:p>
            <a:r>
              <a:rPr lang="en-US" dirty="0"/>
              <a:t>We honor and live out the teachings of JESUS CHRIST.</a:t>
            </a:r>
          </a:p>
        </p:txBody>
      </p:sp>
      <p:sp>
        <p:nvSpPr>
          <p:cNvPr id="4" name="Slide Number Placeholder 3"/>
          <p:cNvSpPr>
            <a:spLocks noGrp="1"/>
          </p:cNvSpPr>
          <p:nvPr>
            <p:ph type="sldNum" sz="quarter" idx="5"/>
          </p:nvPr>
        </p:nvSpPr>
        <p:spPr/>
        <p:txBody>
          <a:bodyPr/>
          <a:lstStyle/>
          <a:p>
            <a:fld id="{1D3348EA-CACF-4FD4-9951-95DA463EA61F}" type="slidenum">
              <a:rPr lang="en-US" smtClean="0"/>
              <a:t>3</a:t>
            </a:fld>
            <a:endParaRPr lang="en-US"/>
          </a:p>
        </p:txBody>
      </p:sp>
    </p:spTree>
    <p:extLst>
      <p:ext uri="{BB962C8B-B14F-4D97-AF65-F5344CB8AC3E}">
        <p14:creationId xmlns:p14="http://schemas.microsoft.com/office/powerpoint/2010/main" val="3483706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D0B74-35ED-BD82-C671-4B29F76C4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CE9C9-7B28-77F7-2D84-720DF3C3A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AC559C-DE3B-D7E0-FEAE-8EE3A63A4FAE}"/>
              </a:ext>
            </a:extLst>
          </p:cNvPr>
          <p:cNvSpPr>
            <a:spLocks noGrp="1"/>
          </p:cNvSpPr>
          <p:nvPr>
            <p:ph type="body" idx="1"/>
          </p:nvPr>
        </p:nvSpPr>
        <p:spPr/>
        <p:txBody>
          <a:bodyPr/>
          <a:lstStyle/>
          <a:p>
            <a:r>
              <a:rPr lang="en-US" dirty="0"/>
              <a:t>Common ground for KPMI volunteers is a belief in Jesus Christ.    2 minutes</a:t>
            </a:r>
          </a:p>
          <a:p>
            <a:r>
              <a:rPr lang="en-US" dirty="0"/>
              <a:t>We focus on His love for us and others. </a:t>
            </a:r>
          </a:p>
          <a:p>
            <a:r>
              <a:rPr lang="en-US" dirty="0"/>
              <a:t>We honor and live out the teachings of JESUS CHRIST.   Stress the interdenominational </a:t>
            </a:r>
            <a:r>
              <a:rPr lang="en-US"/>
              <a:t>policy. PUT </a:t>
            </a:r>
            <a:r>
              <a:rPr lang="en-US" dirty="0"/>
              <a:t>Link for mykairos.org</a:t>
            </a:r>
          </a:p>
        </p:txBody>
      </p:sp>
      <p:sp>
        <p:nvSpPr>
          <p:cNvPr id="4" name="Slide Number Placeholder 3">
            <a:extLst>
              <a:ext uri="{FF2B5EF4-FFF2-40B4-BE49-F238E27FC236}">
                <a16:creationId xmlns:a16="http://schemas.microsoft.com/office/drawing/2014/main" id="{559A8708-03CE-77A1-615A-850ED8B6D91E}"/>
              </a:ext>
            </a:extLst>
          </p:cNvPr>
          <p:cNvSpPr>
            <a:spLocks noGrp="1"/>
          </p:cNvSpPr>
          <p:nvPr>
            <p:ph type="sldNum" sz="quarter" idx="5"/>
          </p:nvPr>
        </p:nvSpPr>
        <p:spPr/>
        <p:txBody>
          <a:bodyPr/>
          <a:lstStyle/>
          <a:p>
            <a:fld id="{1D3348EA-CACF-4FD4-9951-95DA463EA61F}" type="slidenum">
              <a:rPr lang="en-US" smtClean="0"/>
              <a:t>6</a:t>
            </a:fld>
            <a:endParaRPr lang="en-US"/>
          </a:p>
        </p:txBody>
      </p:sp>
    </p:spTree>
    <p:extLst>
      <p:ext uri="{BB962C8B-B14F-4D97-AF65-F5344CB8AC3E}">
        <p14:creationId xmlns:p14="http://schemas.microsoft.com/office/powerpoint/2010/main" val="1770817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Comforted devotional (10 minutes)  We have members but one body.   All members do not have the same office or function. </a:t>
            </a:r>
          </a:p>
        </p:txBody>
      </p:sp>
      <p:sp>
        <p:nvSpPr>
          <p:cNvPr id="4" name="Slide Number Placeholder 3"/>
          <p:cNvSpPr>
            <a:spLocks noGrp="1"/>
          </p:cNvSpPr>
          <p:nvPr>
            <p:ph type="sldNum" sz="quarter" idx="5"/>
          </p:nvPr>
        </p:nvSpPr>
        <p:spPr/>
        <p:txBody>
          <a:bodyPr/>
          <a:lstStyle/>
          <a:p>
            <a:fld id="{1D3348EA-CACF-4FD4-9951-95DA463EA61F}" type="slidenum">
              <a:rPr lang="en-US" smtClean="0"/>
              <a:t>7</a:t>
            </a:fld>
            <a:endParaRPr lang="en-US"/>
          </a:p>
        </p:txBody>
      </p:sp>
    </p:spTree>
    <p:extLst>
      <p:ext uri="{BB962C8B-B14F-4D97-AF65-F5344CB8AC3E}">
        <p14:creationId xmlns:p14="http://schemas.microsoft.com/office/powerpoint/2010/main" val="3095837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Comforted  (4 minutes) Kairos is an interdenominational Christian ministry, referred to as Ecumenical. All Christian denominations or churches are welcome to share in the ministry. We refrain from activities that are practiced as tradition. Instead, we focus on the unity, love and hope we have in Jesus Christ. We call this standing and staying on Common Ground. </a:t>
            </a:r>
          </a:p>
        </p:txBody>
      </p:sp>
      <p:sp>
        <p:nvSpPr>
          <p:cNvPr id="4" name="Slide Number Placeholder 3"/>
          <p:cNvSpPr>
            <a:spLocks noGrp="1"/>
          </p:cNvSpPr>
          <p:nvPr>
            <p:ph type="sldNum" sz="quarter" idx="5"/>
          </p:nvPr>
        </p:nvSpPr>
        <p:spPr/>
        <p:txBody>
          <a:bodyPr/>
          <a:lstStyle/>
          <a:p>
            <a:fld id="{1D3348EA-CACF-4FD4-9951-95DA463EA61F}" type="slidenum">
              <a:rPr lang="en-US" smtClean="0"/>
              <a:t>8</a:t>
            </a:fld>
            <a:endParaRPr lang="en-US"/>
          </a:p>
        </p:txBody>
      </p:sp>
    </p:spTree>
    <p:extLst>
      <p:ext uri="{BB962C8B-B14F-4D97-AF65-F5344CB8AC3E}">
        <p14:creationId xmlns:p14="http://schemas.microsoft.com/office/powerpoint/2010/main" val="2938754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50BC8-C8D4-38FF-8333-2D86BDBEAF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419488-14D4-EEA4-C749-2BFE2806EA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A6483B-78B3-745D-4036-EB1DF8A9E943}"/>
              </a:ext>
            </a:extLst>
          </p:cNvPr>
          <p:cNvSpPr>
            <a:spLocks noGrp="1"/>
          </p:cNvSpPr>
          <p:nvPr>
            <p:ph type="body" idx="1"/>
          </p:nvPr>
        </p:nvSpPr>
        <p:spPr/>
        <p:txBody>
          <a:bodyPr/>
          <a:lstStyle/>
          <a:p>
            <a:r>
              <a:rPr lang="en-US" dirty="0"/>
              <a:t>Comforted (4 minutes)  Because different church denominations hold different beliefs and practices, Kairos requires that volunteers lay those differences aside through all aspects of Kairos Prison Ministry programs. We embrace all Christian churches as partners in ministry to those who have been impacted by incarcerations, our brothers and sisters that we have been called to serve</a:t>
            </a:r>
          </a:p>
        </p:txBody>
      </p:sp>
      <p:sp>
        <p:nvSpPr>
          <p:cNvPr id="4" name="Slide Number Placeholder 3">
            <a:extLst>
              <a:ext uri="{FF2B5EF4-FFF2-40B4-BE49-F238E27FC236}">
                <a16:creationId xmlns:a16="http://schemas.microsoft.com/office/drawing/2014/main" id="{B81DDD19-E9FF-BAB4-B116-8811EB5D02B8}"/>
              </a:ext>
            </a:extLst>
          </p:cNvPr>
          <p:cNvSpPr>
            <a:spLocks noGrp="1"/>
          </p:cNvSpPr>
          <p:nvPr>
            <p:ph type="sldNum" sz="quarter" idx="5"/>
          </p:nvPr>
        </p:nvSpPr>
        <p:spPr/>
        <p:txBody>
          <a:bodyPr/>
          <a:lstStyle/>
          <a:p>
            <a:fld id="{1D3348EA-CACF-4FD4-9951-95DA463EA61F}" type="slidenum">
              <a:rPr lang="en-US" smtClean="0"/>
              <a:t>9</a:t>
            </a:fld>
            <a:endParaRPr lang="en-US"/>
          </a:p>
        </p:txBody>
      </p:sp>
    </p:spTree>
    <p:extLst>
      <p:ext uri="{BB962C8B-B14F-4D97-AF65-F5344CB8AC3E}">
        <p14:creationId xmlns:p14="http://schemas.microsoft.com/office/powerpoint/2010/main" val="568467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A6ED4-1796-0878-B53D-EFF9B0C2A7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63C572-450F-763C-0F3A-39FEE8FC4C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D3B0E9-D15B-D280-6EA7-493964DC66D1}"/>
              </a:ext>
            </a:extLst>
          </p:cNvPr>
          <p:cNvSpPr>
            <a:spLocks noGrp="1"/>
          </p:cNvSpPr>
          <p:nvPr>
            <p:ph type="body" idx="1"/>
          </p:nvPr>
        </p:nvSpPr>
        <p:spPr/>
        <p:txBody>
          <a:bodyPr/>
          <a:lstStyle/>
          <a:p>
            <a:r>
              <a:rPr lang="en-US" dirty="0"/>
              <a:t>Cindy (4 minutes) Rather than focus on theological differences or traditions, we stand on what unifies us. The love of God is poured out on us because of the sacrifice of Jesus Christ.  We fix our eyes on Him as we synergize our skills and energy on the common higher ground. We steadfastly remain fixed on the salvation found in our Savior, Jesus Christ. </a:t>
            </a:r>
          </a:p>
        </p:txBody>
      </p:sp>
      <p:sp>
        <p:nvSpPr>
          <p:cNvPr id="4" name="Slide Number Placeholder 3">
            <a:extLst>
              <a:ext uri="{FF2B5EF4-FFF2-40B4-BE49-F238E27FC236}">
                <a16:creationId xmlns:a16="http://schemas.microsoft.com/office/drawing/2014/main" id="{E1D725D3-177A-6ED6-92BB-4379B1B371FD}"/>
              </a:ext>
            </a:extLst>
          </p:cNvPr>
          <p:cNvSpPr>
            <a:spLocks noGrp="1"/>
          </p:cNvSpPr>
          <p:nvPr>
            <p:ph type="sldNum" sz="quarter" idx="5"/>
          </p:nvPr>
        </p:nvSpPr>
        <p:spPr/>
        <p:txBody>
          <a:bodyPr/>
          <a:lstStyle/>
          <a:p>
            <a:fld id="{1D3348EA-CACF-4FD4-9951-95DA463EA61F}" type="slidenum">
              <a:rPr lang="en-US" smtClean="0"/>
              <a:t>10</a:t>
            </a:fld>
            <a:endParaRPr lang="en-US"/>
          </a:p>
        </p:txBody>
      </p:sp>
    </p:spTree>
    <p:extLst>
      <p:ext uri="{BB962C8B-B14F-4D97-AF65-F5344CB8AC3E}">
        <p14:creationId xmlns:p14="http://schemas.microsoft.com/office/powerpoint/2010/main" val="204406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3C575-6439-D0AC-21C2-E226BE953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3282C7-717F-4249-09F2-691E17D1FF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295FB2-4673-6E1B-F47C-B4DF2AAEBE3E}"/>
              </a:ext>
            </a:extLst>
          </p:cNvPr>
          <p:cNvSpPr>
            <a:spLocks noGrp="1"/>
          </p:cNvSpPr>
          <p:nvPr>
            <p:ph type="body" idx="1"/>
          </p:nvPr>
        </p:nvSpPr>
        <p:spPr/>
        <p:txBody>
          <a:bodyPr/>
          <a:lstStyle/>
          <a:p>
            <a:r>
              <a:rPr lang="en-US" dirty="0"/>
              <a:t>Comfort: (4 minutes) We stay focused on what unites us as Christians, which is the saving grace of Jesus Christ. Kairos wisdom guides us to avoid denominational differences that can divide us. We focus on what unites us, which is the love and hope found in Jesus Christ. </a:t>
            </a:r>
          </a:p>
        </p:txBody>
      </p:sp>
      <p:sp>
        <p:nvSpPr>
          <p:cNvPr id="4" name="Slide Number Placeholder 3">
            <a:extLst>
              <a:ext uri="{FF2B5EF4-FFF2-40B4-BE49-F238E27FC236}">
                <a16:creationId xmlns:a16="http://schemas.microsoft.com/office/drawing/2014/main" id="{55F88346-0CE8-8307-A399-A06298636CB3}"/>
              </a:ext>
            </a:extLst>
          </p:cNvPr>
          <p:cNvSpPr>
            <a:spLocks noGrp="1"/>
          </p:cNvSpPr>
          <p:nvPr>
            <p:ph type="sldNum" sz="quarter" idx="5"/>
          </p:nvPr>
        </p:nvSpPr>
        <p:spPr/>
        <p:txBody>
          <a:bodyPr/>
          <a:lstStyle/>
          <a:p>
            <a:fld id="{1D3348EA-CACF-4FD4-9951-95DA463EA61F}" type="slidenum">
              <a:rPr lang="en-US" smtClean="0"/>
              <a:t>11</a:t>
            </a:fld>
            <a:endParaRPr lang="en-US"/>
          </a:p>
        </p:txBody>
      </p:sp>
    </p:spTree>
    <p:extLst>
      <p:ext uri="{BB962C8B-B14F-4D97-AF65-F5344CB8AC3E}">
        <p14:creationId xmlns:p14="http://schemas.microsoft.com/office/powerpoint/2010/main" val="21240856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spTree>
    <p:extLst>
      <p:ext uri="{BB962C8B-B14F-4D97-AF65-F5344CB8AC3E}">
        <p14:creationId xmlns:p14="http://schemas.microsoft.com/office/powerpoint/2010/main" val="3749019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441" y="2174875"/>
            <a:ext cx="5385514"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1754" y="2174875"/>
            <a:ext cx="5387630"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F9072B39-9375-1B0A-AD46-B6A89C90C5A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913283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pic>
        <p:nvPicPr>
          <p:cNvPr id="4" name="Picture 3">
            <a:extLst>
              <a:ext uri="{FF2B5EF4-FFF2-40B4-BE49-F238E27FC236}">
                <a16:creationId xmlns:a16="http://schemas.microsoft.com/office/drawing/2014/main" id="{5331361E-35B9-E82F-DA61-7F93795C2F1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60412" y="6310935"/>
            <a:ext cx="838200" cy="362465"/>
          </a:xfrm>
          <a:prstGeom prst="rect">
            <a:avLst/>
          </a:prstGeom>
        </p:spPr>
      </p:pic>
      <p:pic>
        <p:nvPicPr>
          <p:cNvPr id="7" name="Picture 6">
            <a:extLst>
              <a:ext uri="{FF2B5EF4-FFF2-40B4-BE49-F238E27FC236}">
                <a16:creationId xmlns:a16="http://schemas.microsoft.com/office/drawing/2014/main" id="{8D29632C-90EA-C94C-150D-6E85FDD46E2F}"/>
              </a:ext>
            </a:extLst>
          </p:cNvPr>
          <p:cNvPicPr>
            <a:picLocks noChangeAspect="1"/>
          </p:cNvPicPr>
          <p:nvPr userDrawn="1"/>
        </p:nvPicPr>
        <p:blipFill>
          <a:blip r:embed="rId3"/>
          <a:stretch>
            <a:fillRect/>
          </a:stretch>
        </p:blipFill>
        <p:spPr>
          <a:xfrm>
            <a:off x="10133012" y="6096000"/>
            <a:ext cx="1524002" cy="548582"/>
          </a:xfrm>
          <a:prstGeom prst="rect">
            <a:avLst/>
          </a:prstGeom>
        </p:spPr>
      </p:pic>
    </p:spTree>
    <p:extLst>
      <p:ext uri="{BB962C8B-B14F-4D97-AF65-F5344CB8AC3E}">
        <p14:creationId xmlns:p14="http://schemas.microsoft.com/office/powerpoint/2010/main" val="3079609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with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E0FED-2FEA-AC99-174F-DB3A760CC4B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263724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023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43"/>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userDrawn="1"/>
        </p:nvPicPr>
        <p:blipFill>
          <a:blip r:embed="rId3"/>
          <a:stretch>
            <a:fillRect/>
          </a:stretch>
        </p:blipFill>
        <p:spPr>
          <a:xfrm>
            <a:off x="241458" y="220980"/>
            <a:ext cx="957626" cy="36576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userDrawn="1"/>
        </p:nvSpPr>
        <p:spPr>
          <a:xfrm>
            <a:off x="0" y="0"/>
            <a:ext cx="4114800" cy="68580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userDrawn="1"/>
        </p:nvPicPr>
        <p:blipFill>
          <a:blip r:embed="rId5"/>
          <a:stretch>
            <a:fillRect/>
          </a:stretch>
        </p:blipFill>
        <p:spPr>
          <a:xfrm>
            <a:off x="150812" y="1295134"/>
            <a:ext cx="3818855" cy="3816205"/>
          </a:xfrm>
          <a:prstGeom prst="rect">
            <a:avLst/>
          </a:prstGeom>
        </p:spPr>
      </p:pic>
    </p:spTree>
    <p:extLst>
      <p:ext uri="{BB962C8B-B14F-4D97-AF65-F5344CB8AC3E}">
        <p14:creationId xmlns:p14="http://schemas.microsoft.com/office/powerpoint/2010/main" val="106939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CBA368CA-036D-01AD-B8B4-EFA6695BBD2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753477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Kairos Logo">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09441" y="6310935"/>
            <a:ext cx="838200" cy="362465"/>
          </a:xfrm>
          <a:prstGeom prst="rect">
            <a:avLst/>
          </a:prstGeom>
        </p:spPr>
      </p:pic>
      <p:pic>
        <p:nvPicPr>
          <p:cNvPr id="4" name="Picture 3">
            <a:extLst>
              <a:ext uri="{FF2B5EF4-FFF2-40B4-BE49-F238E27FC236}">
                <a16:creationId xmlns:a16="http://schemas.microsoft.com/office/drawing/2014/main" id="{56A6A593-4A88-140C-9C03-5196C1708DA5}"/>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1632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4164095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s with Cogs">
    <p:spTree>
      <p:nvGrpSpPr>
        <p:cNvPr id="1" name=""/>
        <p:cNvGrpSpPr/>
        <p:nvPr/>
      </p:nvGrpSpPr>
      <p:grpSpPr>
        <a:xfrm>
          <a:off x="0" y="0"/>
          <a:ext cx="0" cy="0"/>
          <a:chOff x="0" y="0"/>
          <a:chExt cx="0" cy="0"/>
        </a:xfrm>
      </p:grpSpPr>
      <p:sp>
        <p:nvSpPr>
          <p:cNvPr id="2" name="Title 1"/>
          <p:cNvSpPr>
            <a:spLocks noGrp="1"/>
          </p:cNvSpPr>
          <p:nvPr>
            <p:ph type="title"/>
          </p:nvPr>
        </p:nvSpPr>
        <p:spPr>
          <a:xfrm>
            <a:off x="643474" y="1378435"/>
            <a:ext cx="10969943" cy="1029799"/>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43474"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0019"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4394A76F-F748-2BFA-9BA1-D54323A52863}"/>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7" name="Picture 6">
            <a:extLst>
              <a:ext uri="{FF2B5EF4-FFF2-40B4-BE49-F238E27FC236}">
                <a16:creationId xmlns:a16="http://schemas.microsoft.com/office/drawing/2014/main" id="{0B918917-6B0A-D2E5-825D-969FED6231F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198297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with Cog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381254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 Conferenc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305CA2-6E48-A066-CD95-30B7636B0EDF}"/>
              </a:ext>
            </a:extLst>
          </p:cNvPr>
          <p:cNvSpPr>
            <a:spLocks/>
          </p:cNvSpPr>
          <p:nvPr userDrawn="1"/>
        </p:nvSpPr>
        <p:spPr>
          <a:xfrm>
            <a:off x="0" y="0"/>
            <a:ext cx="4114800" cy="6858000"/>
          </a:xfrm>
          <a:prstGeom prst="rect">
            <a:avLst/>
          </a:prstGeom>
          <a:gradFill flip="none" rotWithShape="1">
            <a:gsLst>
              <a:gs pos="70000">
                <a:srgbClr val="FFFFFF"/>
              </a:gs>
              <a:gs pos="25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p:cNvSpPr>
            <a:spLocks noGrp="1"/>
          </p:cNvSpPr>
          <p:nvPr>
            <p:ph type="title"/>
          </p:nvPr>
        </p:nvSpPr>
        <p:spPr>
          <a:xfrm>
            <a:off x="4265612" y="274638"/>
            <a:ext cx="7313772"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4265612" y="1600203"/>
            <a:ext cx="7313772" cy="4983159"/>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blue oval with black text&#10;&#10;AI-generated content may be incorrect.">
            <a:extLst>
              <a:ext uri="{FF2B5EF4-FFF2-40B4-BE49-F238E27FC236}">
                <a16:creationId xmlns:a16="http://schemas.microsoft.com/office/drawing/2014/main" id="{1BD2F0FD-1BC2-F115-26C7-1A5C0E3DB64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8" name="Picture 7">
            <a:extLst>
              <a:ext uri="{FF2B5EF4-FFF2-40B4-BE49-F238E27FC236}">
                <a16:creationId xmlns:a16="http://schemas.microsoft.com/office/drawing/2014/main" id="{5BCEA8EB-A320-94AC-3C03-66C32493F34D}"/>
              </a:ext>
            </a:extLst>
          </p:cNvPr>
          <p:cNvPicPr>
            <a:picLocks noChangeAspect="1"/>
          </p:cNvPicPr>
          <p:nvPr userDrawn="1"/>
        </p:nvPicPr>
        <p:blipFill>
          <a:blip r:embed="rId3"/>
          <a:stretch>
            <a:fillRect/>
          </a:stretch>
        </p:blipFill>
        <p:spPr>
          <a:xfrm>
            <a:off x="148166" y="1295135"/>
            <a:ext cx="3810265" cy="3810265"/>
          </a:xfrm>
          <a:prstGeom prst="rect">
            <a:avLst/>
          </a:prstGeom>
        </p:spPr>
      </p:pic>
      <p:cxnSp>
        <p:nvCxnSpPr>
          <p:cNvPr id="6" name="Straight Connector 5">
            <a:extLst>
              <a:ext uri="{FF2B5EF4-FFF2-40B4-BE49-F238E27FC236}">
                <a16:creationId xmlns:a16="http://schemas.microsoft.com/office/drawing/2014/main" id="{1B137BD0-F793-4BE7-B74F-D3614F3A22EA}"/>
              </a:ext>
            </a:extLst>
          </p:cNvPr>
          <p:cNvCxnSpPr/>
          <p:nvPr userDrawn="1"/>
        </p:nvCxnSpPr>
        <p:spPr>
          <a:xfrm>
            <a:off x="4113212" y="0"/>
            <a:ext cx="0" cy="6858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90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09441"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5986"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9C8EBDD9-3E65-DC15-61BB-6E71CCEA49D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2920127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441" y="1600203"/>
            <a:ext cx="10969943" cy="434339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5696686"/>
      </p:ext>
    </p:extLst>
  </p:cSld>
  <p:clrMap bg1="lt1" tx1="dk1" bg2="lt2" tx2="dk2" accent1="accent1" accent2="accent2" accent3="accent3" accent4="accent4" accent5="accent5" accent6="accent6" hlink="hlink" folHlink="folHlink"/>
  <p:sldLayoutIdLst>
    <p:sldLayoutId id="2147483663" r:id="rId1"/>
    <p:sldLayoutId id="2147483669" r:id="rId2"/>
    <p:sldLayoutId id="2147483650" r:id="rId3"/>
    <p:sldLayoutId id="2147483661" r:id="rId4"/>
    <p:sldLayoutId id="2147483664" r:id="rId5"/>
    <p:sldLayoutId id="2147483666" r:id="rId6"/>
    <p:sldLayoutId id="2147483665" r:id="rId7"/>
    <p:sldLayoutId id="2147483660" r:id="rId8"/>
    <p:sldLayoutId id="2147483652" r:id="rId9"/>
    <p:sldLayoutId id="2147483653" r:id="rId10"/>
    <p:sldLayoutId id="2147483654" r:id="rId11"/>
    <p:sldLayoutId id="2147483655" r:id="rId12"/>
    <p:sldLayoutId id="2147483662" r:id="rId13"/>
  </p:sldLayoutIdLst>
  <p:txStyles>
    <p:titleStyle>
      <a:lvl1pPr algn="ctr" defTabSz="914400" rtl="0" eaLnBrk="1" latinLnBrk="0" hangingPunct="1">
        <a:spcBef>
          <a:spcPct val="0"/>
        </a:spcBef>
        <a:buNone/>
        <a:defRPr sz="4400" kern="1200">
          <a:solidFill>
            <a:srgbClr val="485B7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www.mykairos.org/docs/kpmi/statement_of_faith.pdf"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39C6-414B-30E9-2817-5B5A0DBEDDEA}"/>
              </a:ext>
            </a:extLst>
          </p:cNvPr>
          <p:cNvSpPr>
            <a:spLocks noGrp="1"/>
          </p:cNvSpPr>
          <p:nvPr>
            <p:ph type="ctrTitle"/>
          </p:nvPr>
        </p:nvSpPr>
        <p:spPr>
          <a:xfrm>
            <a:off x="4570412" y="838199"/>
            <a:ext cx="7239000" cy="5181601"/>
          </a:xfrm>
        </p:spPr>
        <p:txBody>
          <a:bodyPr>
            <a:normAutofit/>
          </a:bodyPr>
          <a:lstStyle/>
          <a:p>
            <a:r>
              <a:rPr lang="en-US" b="1" dirty="0"/>
              <a:t>Common Ground</a:t>
            </a:r>
            <a:r>
              <a:rPr lang="en-US" dirty="0"/>
              <a:t>: </a:t>
            </a:r>
            <a:br>
              <a:rPr lang="en-US" dirty="0"/>
            </a:br>
            <a:r>
              <a:rPr lang="en-US" sz="4000" i="1" dirty="0"/>
              <a:t>The Ecumenical Heart of Kairos </a:t>
            </a:r>
            <a:br>
              <a:rPr lang="en-US" dirty="0"/>
            </a:br>
            <a:endParaRPr lang="en-US" dirty="0"/>
          </a:p>
        </p:txBody>
      </p:sp>
    </p:spTree>
    <p:extLst>
      <p:ext uri="{BB962C8B-B14F-4D97-AF65-F5344CB8AC3E}">
        <p14:creationId xmlns:p14="http://schemas.microsoft.com/office/powerpoint/2010/main" val="1448238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D2E4D-5652-8C83-6B37-5F4E2B25003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7FC95A-962B-CE43-D40F-E54270BD9952}"/>
              </a:ext>
            </a:extLst>
          </p:cNvPr>
          <p:cNvSpPr>
            <a:spLocks noGrp="1"/>
          </p:cNvSpPr>
          <p:nvPr>
            <p:ph idx="1"/>
          </p:nvPr>
        </p:nvSpPr>
        <p:spPr/>
        <p:txBody>
          <a:bodyPr/>
          <a:lstStyle/>
          <a:p>
            <a:pPr marL="0" indent="0" algn="ctr">
              <a:buNone/>
            </a:pPr>
            <a:r>
              <a:rPr lang="en-US" sz="4000" b="1" dirty="0"/>
              <a:t>Common Ground Riverbank #3  </a:t>
            </a:r>
          </a:p>
          <a:p>
            <a:pPr marL="0" indent="0" algn="ctr">
              <a:buNone/>
            </a:pPr>
            <a:r>
              <a:rPr lang="en-US" sz="3600" b="1" dirty="0"/>
              <a:t>“Unity in Christ”</a:t>
            </a:r>
          </a:p>
          <a:p>
            <a:endParaRPr lang="en-US" dirty="0"/>
          </a:p>
          <a:p>
            <a:r>
              <a:rPr lang="en-US" dirty="0"/>
              <a:t>Remain focused on Christ, our Common Ground</a:t>
            </a:r>
          </a:p>
          <a:p>
            <a:r>
              <a:rPr lang="en-US" dirty="0"/>
              <a:t>Don’t let our theological differences divide</a:t>
            </a:r>
          </a:p>
        </p:txBody>
      </p:sp>
    </p:spTree>
    <p:extLst>
      <p:ext uri="{BB962C8B-B14F-4D97-AF65-F5344CB8AC3E}">
        <p14:creationId xmlns:p14="http://schemas.microsoft.com/office/powerpoint/2010/main" val="3522378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430D1-150D-81CE-5DBC-DFFB967EAC1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A047C9-B009-5A7A-73CB-BD3653AF7E7A}"/>
              </a:ext>
            </a:extLst>
          </p:cNvPr>
          <p:cNvSpPr>
            <a:spLocks noGrp="1"/>
          </p:cNvSpPr>
          <p:nvPr>
            <p:ph idx="1"/>
          </p:nvPr>
        </p:nvSpPr>
        <p:spPr/>
        <p:txBody>
          <a:bodyPr/>
          <a:lstStyle/>
          <a:p>
            <a:pPr marL="0" indent="0" algn="ctr">
              <a:buNone/>
            </a:pPr>
            <a:r>
              <a:rPr lang="en-US" sz="4000" b="1" dirty="0"/>
              <a:t>Common Ground Riverbank #4  </a:t>
            </a:r>
          </a:p>
          <a:p>
            <a:pPr marL="0" indent="0" algn="ctr">
              <a:buNone/>
            </a:pPr>
            <a:r>
              <a:rPr lang="en-US" b="1" dirty="0"/>
              <a:t>“Show Respect for all Affiliations”</a:t>
            </a:r>
          </a:p>
          <a:p>
            <a:endParaRPr lang="en-US" dirty="0"/>
          </a:p>
          <a:p>
            <a:r>
              <a:rPr lang="en-US" dirty="0"/>
              <a:t>Kairos wisdom guides us to avoid denominational differences</a:t>
            </a:r>
          </a:p>
          <a:p>
            <a:r>
              <a:rPr lang="en-US" dirty="0"/>
              <a:t>Remain focused on what unites us</a:t>
            </a:r>
          </a:p>
        </p:txBody>
      </p:sp>
    </p:spTree>
    <p:extLst>
      <p:ext uri="{BB962C8B-B14F-4D97-AF65-F5344CB8AC3E}">
        <p14:creationId xmlns:p14="http://schemas.microsoft.com/office/powerpoint/2010/main" val="3282709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1B87C-D77B-6E5E-32B8-1D740E45B73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90A8CF-C41C-E284-E522-8D6697E050CE}"/>
              </a:ext>
            </a:extLst>
          </p:cNvPr>
          <p:cNvSpPr>
            <a:spLocks noGrp="1"/>
          </p:cNvSpPr>
          <p:nvPr>
            <p:ph idx="1"/>
          </p:nvPr>
        </p:nvSpPr>
        <p:spPr/>
        <p:txBody>
          <a:bodyPr/>
          <a:lstStyle/>
          <a:p>
            <a:pPr marL="0" indent="0" algn="ctr">
              <a:buNone/>
            </a:pPr>
            <a:r>
              <a:rPr lang="en-US" sz="4000" b="1" dirty="0"/>
              <a:t>Common Ground Riverbank # 5  </a:t>
            </a:r>
          </a:p>
          <a:p>
            <a:pPr marL="0" indent="0" algn="ctr">
              <a:buNone/>
            </a:pPr>
            <a:r>
              <a:rPr lang="en-US" sz="3600" b="1" dirty="0"/>
              <a:t>“Avoid Criticism”</a:t>
            </a:r>
          </a:p>
          <a:p>
            <a:endParaRPr lang="en-US" dirty="0"/>
          </a:p>
          <a:p>
            <a:r>
              <a:rPr lang="en-US" dirty="0"/>
              <a:t>Kairos ministry  recommends avoidance of criticism</a:t>
            </a:r>
          </a:p>
          <a:p>
            <a:endParaRPr lang="en-US" dirty="0"/>
          </a:p>
        </p:txBody>
      </p:sp>
    </p:spTree>
    <p:extLst>
      <p:ext uri="{BB962C8B-B14F-4D97-AF65-F5344CB8AC3E}">
        <p14:creationId xmlns:p14="http://schemas.microsoft.com/office/powerpoint/2010/main" val="4019741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93518-8913-4297-3DB9-66FD2CC7356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671A18-D64E-3F3C-049E-B9DD229833E0}"/>
              </a:ext>
            </a:extLst>
          </p:cNvPr>
          <p:cNvSpPr>
            <a:spLocks noGrp="1"/>
          </p:cNvSpPr>
          <p:nvPr>
            <p:ph idx="1"/>
          </p:nvPr>
        </p:nvSpPr>
        <p:spPr/>
        <p:txBody>
          <a:bodyPr/>
          <a:lstStyle/>
          <a:p>
            <a:pPr marL="0" indent="0" algn="ctr">
              <a:buNone/>
            </a:pPr>
            <a:r>
              <a:rPr lang="en-US" sz="4000" b="1" dirty="0"/>
              <a:t>Common Ground Riverbank # 6  </a:t>
            </a:r>
          </a:p>
          <a:p>
            <a:pPr marL="0" indent="0" algn="ctr">
              <a:buNone/>
            </a:pPr>
            <a:r>
              <a:rPr lang="en-US" sz="3600" b="1" dirty="0"/>
              <a:t>“Avoid Activities That Divide”</a:t>
            </a:r>
          </a:p>
          <a:p>
            <a:pPr marL="0" indent="0">
              <a:buNone/>
            </a:pPr>
            <a:endParaRPr lang="en-US" dirty="0"/>
          </a:p>
          <a:p>
            <a:r>
              <a:rPr lang="en-US" dirty="0"/>
              <a:t>Diversity can produce discord – don’t let that happen!</a:t>
            </a:r>
          </a:p>
          <a:p>
            <a:r>
              <a:rPr lang="en-US" dirty="0"/>
              <a:t>We are the same body of Christ</a:t>
            </a:r>
          </a:p>
          <a:p>
            <a:r>
              <a:rPr lang="en-US" dirty="0"/>
              <a:t>Kairos Policy Statement on International Diversity and Spiritual Unity see </a:t>
            </a:r>
            <a:r>
              <a:rPr lang="en-US" dirty="0">
                <a:solidFill>
                  <a:srgbClr val="FF0000"/>
                </a:solidFill>
              </a:rPr>
              <a:t>mykairos.org</a:t>
            </a:r>
            <a:r>
              <a:rPr lang="en-US" dirty="0"/>
              <a:t>.</a:t>
            </a:r>
          </a:p>
        </p:txBody>
      </p:sp>
    </p:spTree>
    <p:extLst>
      <p:ext uri="{BB962C8B-B14F-4D97-AF65-F5344CB8AC3E}">
        <p14:creationId xmlns:p14="http://schemas.microsoft.com/office/powerpoint/2010/main" val="1471315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BC88E-EC6F-2100-F02C-973C9A035A7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80AC41-9EB1-850E-3492-D946CF20190B}"/>
              </a:ext>
            </a:extLst>
          </p:cNvPr>
          <p:cNvSpPr>
            <a:spLocks noGrp="1"/>
          </p:cNvSpPr>
          <p:nvPr>
            <p:ph idx="1"/>
          </p:nvPr>
        </p:nvSpPr>
        <p:spPr/>
        <p:txBody>
          <a:bodyPr/>
          <a:lstStyle/>
          <a:p>
            <a:pPr marL="0" indent="0" algn="ctr">
              <a:buNone/>
            </a:pPr>
            <a:r>
              <a:rPr lang="en-US" sz="4000" b="1" dirty="0"/>
              <a:t>Common Ground Riverbank # 7  </a:t>
            </a:r>
          </a:p>
          <a:p>
            <a:pPr marL="0" indent="0" algn="ctr">
              <a:buNone/>
            </a:pPr>
            <a:r>
              <a:rPr lang="en-US" sz="3600" b="1" dirty="0"/>
              <a:t>“No Communion Service”</a:t>
            </a:r>
          </a:p>
          <a:p>
            <a:pPr marL="0" indent="0">
              <a:buNone/>
            </a:pPr>
            <a:endParaRPr lang="en-US" dirty="0"/>
          </a:p>
          <a:p>
            <a:r>
              <a:rPr lang="en-US" dirty="0"/>
              <a:t>Due to different practices, Holy Communion is </a:t>
            </a:r>
            <a:r>
              <a:rPr lang="en-US" dirty="0">
                <a:solidFill>
                  <a:srgbClr val="FF0000"/>
                </a:solidFill>
              </a:rPr>
              <a:t>not</a:t>
            </a:r>
            <a:r>
              <a:rPr lang="en-US" dirty="0"/>
              <a:t> served </a:t>
            </a:r>
          </a:p>
        </p:txBody>
      </p:sp>
    </p:spTree>
    <p:extLst>
      <p:ext uri="{BB962C8B-B14F-4D97-AF65-F5344CB8AC3E}">
        <p14:creationId xmlns:p14="http://schemas.microsoft.com/office/powerpoint/2010/main" val="1302407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F79A8-7978-7223-1EEC-DAE0449D648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035755-825C-AE2C-62BC-75F3488E9870}"/>
              </a:ext>
            </a:extLst>
          </p:cNvPr>
          <p:cNvSpPr>
            <a:spLocks noGrp="1"/>
          </p:cNvSpPr>
          <p:nvPr>
            <p:ph idx="1"/>
          </p:nvPr>
        </p:nvSpPr>
        <p:spPr/>
        <p:txBody>
          <a:bodyPr>
            <a:normAutofit fontScale="92500" lnSpcReduction="20000"/>
          </a:bodyPr>
          <a:lstStyle/>
          <a:p>
            <a:pPr marL="0" indent="0" algn="ctr">
              <a:buNone/>
            </a:pPr>
            <a:r>
              <a:rPr lang="en-US" sz="4300" b="1" dirty="0"/>
              <a:t>Common Ground Riverbank # 8 </a:t>
            </a:r>
            <a:r>
              <a:rPr lang="en-US" dirty="0"/>
              <a:t> </a:t>
            </a:r>
          </a:p>
          <a:p>
            <a:pPr marL="0" indent="0" algn="ctr">
              <a:buNone/>
            </a:pPr>
            <a:r>
              <a:rPr lang="en-US" sz="3500" b="1" dirty="0"/>
              <a:t>“Teaching Volunteers Common Ground”</a:t>
            </a:r>
          </a:p>
          <a:p>
            <a:endParaRPr lang="en-US" dirty="0"/>
          </a:p>
          <a:p>
            <a:r>
              <a:rPr lang="en-US" dirty="0"/>
              <a:t>Every team member and volunteer needs to understand the</a:t>
            </a:r>
          </a:p>
          <a:p>
            <a:r>
              <a:rPr lang="en-US" dirty="0"/>
              <a:t>KPMI policy statement on International, Diversity, and Spiritual Unity </a:t>
            </a:r>
          </a:p>
          <a:p>
            <a:r>
              <a:rPr lang="en-US" dirty="0"/>
              <a:t>Teach it to all volunteers</a:t>
            </a:r>
          </a:p>
          <a:p>
            <a:r>
              <a:rPr lang="en-US" dirty="0"/>
              <a:t>Head Spiritual models common ground and leads spiritual exercises</a:t>
            </a:r>
          </a:p>
          <a:p>
            <a:r>
              <a:rPr lang="en-US" dirty="0"/>
              <a:t>Advisory and State Council members should lead this practice too</a:t>
            </a:r>
          </a:p>
        </p:txBody>
      </p:sp>
    </p:spTree>
    <p:extLst>
      <p:ext uri="{BB962C8B-B14F-4D97-AF65-F5344CB8AC3E}">
        <p14:creationId xmlns:p14="http://schemas.microsoft.com/office/powerpoint/2010/main" val="922261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3A5A7-F1E8-9264-A579-99B9BC52899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8C914B-DF7B-DA82-9230-FA992ED67B1F}"/>
              </a:ext>
            </a:extLst>
          </p:cNvPr>
          <p:cNvSpPr>
            <a:spLocks noGrp="1"/>
          </p:cNvSpPr>
          <p:nvPr>
            <p:ph idx="1"/>
          </p:nvPr>
        </p:nvSpPr>
        <p:spPr/>
        <p:txBody>
          <a:bodyPr>
            <a:normAutofit lnSpcReduction="10000"/>
          </a:bodyPr>
          <a:lstStyle/>
          <a:p>
            <a:pPr marL="0" indent="0" algn="ctr">
              <a:buNone/>
            </a:pPr>
            <a:r>
              <a:rPr lang="en-US" sz="4000" b="1" dirty="0"/>
              <a:t>Common Ground Riverbank # 9  </a:t>
            </a:r>
          </a:p>
          <a:p>
            <a:pPr marL="0" indent="0" algn="ctr">
              <a:buNone/>
            </a:pPr>
            <a:r>
              <a:rPr lang="en-US" sz="3600" b="1" dirty="0"/>
              <a:t>“Anonymous Servanthood”</a:t>
            </a:r>
          </a:p>
          <a:p>
            <a:endParaRPr lang="en-US" dirty="0"/>
          </a:p>
          <a:p>
            <a:r>
              <a:rPr lang="en-US" dirty="0"/>
              <a:t>Kairos is about </a:t>
            </a:r>
            <a:r>
              <a:rPr lang="en-US" dirty="0">
                <a:solidFill>
                  <a:srgbClr val="FF0000"/>
                </a:solidFill>
              </a:rPr>
              <a:t>Love</a:t>
            </a:r>
          </a:p>
          <a:p>
            <a:r>
              <a:rPr lang="en-US" dirty="0"/>
              <a:t>Volunteers become living </a:t>
            </a:r>
            <a:r>
              <a:rPr lang="en-US" dirty="0">
                <a:solidFill>
                  <a:srgbClr val="FF0000"/>
                </a:solidFill>
              </a:rPr>
              <a:t>Agape</a:t>
            </a:r>
          </a:p>
          <a:p>
            <a:r>
              <a:rPr lang="en-US" dirty="0"/>
              <a:t>We are building </a:t>
            </a:r>
            <a:r>
              <a:rPr lang="en-US" dirty="0">
                <a:solidFill>
                  <a:srgbClr val="FF0000"/>
                </a:solidFill>
              </a:rPr>
              <a:t>Community</a:t>
            </a:r>
          </a:p>
          <a:p>
            <a:r>
              <a:rPr lang="en-US" dirty="0"/>
              <a:t>Love is a journey through </a:t>
            </a:r>
            <a:r>
              <a:rPr lang="en-US" dirty="0">
                <a:solidFill>
                  <a:srgbClr val="FF0000"/>
                </a:solidFill>
              </a:rPr>
              <a:t>Christian</a:t>
            </a:r>
            <a:r>
              <a:rPr lang="en-US" dirty="0"/>
              <a:t> community</a:t>
            </a:r>
          </a:p>
        </p:txBody>
      </p:sp>
    </p:spTree>
    <p:extLst>
      <p:ext uri="{BB962C8B-B14F-4D97-AF65-F5344CB8AC3E}">
        <p14:creationId xmlns:p14="http://schemas.microsoft.com/office/powerpoint/2010/main" val="2549824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95E98-9A50-B26A-02D2-418E710EE8A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CD0825-8E09-6498-CB37-EF1302E00691}"/>
              </a:ext>
            </a:extLst>
          </p:cNvPr>
          <p:cNvSpPr>
            <a:spLocks noGrp="1"/>
          </p:cNvSpPr>
          <p:nvPr>
            <p:ph idx="1"/>
          </p:nvPr>
        </p:nvSpPr>
        <p:spPr/>
        <p:txBody>
          <a:bodyPr/>
          <a:lstStyle/>
          <a:p>
            <a:pPr marL="0" indent="0" algn="ctr">
              <a:buNone/>
            </a:pPr>
            <a:r>
              <a:rPr lang="en-US" sz="4000" b="1" dirty="0"/>
              <a:t>Common Ground Riverbank # 10  </a:t>
            </a:r>
          </a:p>
          <a:p>
            <a:pPr marL="0" indent="0" algn="ctr">
              <a:buNone/>
            </a:pPr>
            <a:r>
              <a:rPr lang="en-US" sz="3600" b="1" dirty="0"/>
              <a:t>“Planting Seeds of Love”</a:t>
            </a:r>
          </a:p>
          <a:p>
            <a:pPr marL="0" indent="0">
              <a:buNone/>
            </a:pPr>
            <a:endParaRPr lang="en-US" dirty="0"/>
          </a:p>
          <a:p>
            <a:r>
              <a:rPr lang="en-US" dirty="0"/>
              <a:t>We stay focused on the love and grace given to us</a:t>
            </a:r>
          </a:p>
          <a:p>
            <a:r>
              <a:rPr lang="en-US" dirty="0"/>
              <a:t>Common bonds create Common Ground</a:t>
            </a:r>
          </a:p>
          <a:p>
            <a:r>
              <a:rPr lang="en-US" dirty="0"/>
              <a:t>Build the Church</a:t>
            </a:r>
          </a:p>
          <a:p>
            <a:pPr marL="0" indent="0">
              <a:buNone/>
            </a:pPr>
            <a:endParaRPr lang="en-US" dirty="0"/>
          </a:p>
        </p:txBody>
      </p:sp>
    </p:spTree>
    <p:extLst>
      <p:ext uri="{BB962C8B-B14F-4D97-AF65-F5344CB8AC3E}">
        <p14:creationId xmlns:p14="http://schemas.microsoft.com/office/powerpoint/2010/main" val="1301111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3061-0F16-056A-1C92-C75AF1ED7BAD}"/>
              </a:ext>
            </a:extLst>
          </p:cNvPr>
          <p:cNvSpPr>
            <a:spLocks noGrp="1"/>
          </p:cNvSpPr>
          <p:nvPr>
            <p:ph type="title"/>
          </p:nvPr>
        </p:nvSpPr>
        <p:spPr/>
        <p:txBody>
          <a:bodyPr/>
          <a:lstStyle/>
          <a:p>
            <a:r>
              <a:rPr lang="en-US" dirty="0"/>
              <a:t>Additional Resources: Group Dynamics</a:t>
            </a:r>
          </a:p>
        </p:txBody>
      </p:sp>
      <p:sp>
        <p:nvSpPr>
          <p:cNvPr id="3" name="Content Placeholder 2">
            <a:extLst>
              <a:ext uri="{FF2B5EF4-FFF2-40B4-BE49-F238E27FC236}">
                <a16:creationId xmlns:a16="http://schemas.microsoft.com/office/drawing/2014/main" id="{F705F883-69FD-3609-39A0-82F1C5A348B7}"/>
              </a:ext>
            </a:extLst>
          </p:cNvPr>
          <p:cNvSpPr>
            <a:spLocks noGrp="1"/>
          </p:cNvSpPr>
          <p:nvPr>
            <p:ph sz="half" idx="1"/>
          </p:nvPr>
        </p:nvSpPr>
        <p:spPr/>
        <p:txBody>
          <a:bodyPr>
            <a:normAutofit fontScale="92500" lnSpcReduction="20000"/>
          </a:bodyPr>
          <a:lstStyle/>
          <a:p>
            <a:pPr marL="0" indent="0">
              <a:buNone/>
            </a:pPr>
            <a:r>
              <a:rPr lang="en-US" dirty="0"/>
              <a:t>Four Stages of Group Dynamics</a:t>
            </a:r>
          </a:p>
          <a:p>
            <a:pPr marL="0" indent="0">
              <a:buNone/>
            </a:pPr>
            <a:r>
              <a:rPr lang="en-US" dirty="0"/>
              <a:t>1.	Inclusion</a:t>
            </a:r>
          </a:p>
          <a:p>
            <a:pPr marL="0" indent="0">
              <a:buNone/>
            </a:pPr>
            <a:r>
              <a:rPr lang="en-US" dirty="0"/>
              <a:t>2.	Power and Control</a:t>
            </a:r>
          </a:p>
          <a:p>
            <a:pPr marL="0" indent="0">
              <a:buNone/>
            </a:pPr>
            <a:r>
              <a:rPr lang="en-US" dirty="0"/>
              <a:t>3.	Affection</a:t>
            </a:r>
          </a:p>
          <a:p>
            <a:pPr marL="0" indent="0">
              <a:buNone/>
            </a:pPr>
            <a:r>
              <a:rPr lang="en-US" dirty="0"/>
              <a:t>4.	Effectiveness</a:t>
            </a:r>
          </a:p>
          <a:p>
            <a:pPr marL="0" indent="0">
              <a:buNone/>
            </a:pPr>
            <a:endParaRPr lang="en-US" dirty="0"/>
          </a:p>
        </p:txBody>
      </p:sp>
      <p:sp>
        <p:nvSpPr>
          <p:cNvPr id="4" name="Content Placeholder 3">
            <a:extLst>
              <a:ext uri="{FF2B5EF4-FFF2-40B4-BE49-F238E27FC236}">
                <a16:creationId xmlns:a16="http://schemas.microsoft.com/office/drawing/2014/main" id="{DC000A10-D694-E058-50BA-A88D33279F26}"/>
              </a:ext>
            </a:extLst>
          </p:cNvPr>
          <p:cNvSpPr>
            <a:spLocks noGrp="1"/>
          </p:cNvSpPr>
          <p:nvPr>
            <p:ph sz="half" idx="2"/>
          </p:nvPr>
        </p:nvSpPr>
        <p:spPr>
          <a:xfrm>
            <a:off x="5789612" y="2590800"/>
            <a:ext cx="5823805" cy="3581397"/>
          </a:xfrm>
        </p:spPr>
        <p:txBody>
          <a:bodyPr>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dirty="0"/>
              <a:t>Christian community develops as a result of moving through the four stages of group dynamics.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485B71"/>
                </a:solidFill>
                <a:effectLst/>
                <a:uLnTx/>
                <a:uFillTx/>
                <a:latin typeface="Calibri"/>
                <a:ea typeface="+mn-ea"/>
                <a:cs typeface="+mn-cs"/>
              </a:rPr>
              <a:t>Group Dynamics video can be found: Mykairos.org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485B71"/>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b="0" i="0" dirty="0">
                <a:solidFill>
                  <a:srgbClr val="1155CC"/>
                </a:solidFill>
                <a:effectLst/>
                <a:latin typeface="Arial" panose="020B0604020202020204" pitchFamily="34" charset="0"/>
                <a:hlinkClick r:id="rId3"/>
              </a:rPr>
              <a:t>https://www.mykairos.org/docs/kpmi/statement_of_faith.pdf</a:t>
            </a:r>
            <a:endParaRPr kumimoji="0" lang="en-US" sz="2800" b="0" i="0" u="none" strike="noStrike" kern="1200" cap="none" spc="0" normalizeH="0" baseline="0" noProof="0" dirty="0">
              <a:ln>
                <a:noFill/>
              </a:ln>
              <a:solidFill>
                <a:srgbClr val="485B71"/>
              </a:solidFill>
              <a:effectLst/>
              <a:uLnTx/>
              <a:uFillTx/>
              <a:latin typeface="Calibri"/>
              <a:ea typeface="+mn-ea"/>
              <a:cs typeface="+mn-cs"/>
            </a:endParaRPr>
          </a:p>
          <a:p>
            <a:pPr marL="0" indent="0">
              <a:buNone/>
            </a:pPr>
            <a:endParaRPr lang="en-US" dirty="0"/>
          </a:p>
        </p:txBody>
      </p:sp>
    </p:spTree>
    <p:extLst>
      <p:ext uri="{BB962C8B-B14F-4D97-AF65-F5344CB8AC3E}">
        <p14:creationId xmlns:p14="http://schemas.microsoft.com/office/powerpoint/2010/main" val="3811522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43E03-260A-A027-E5A8-D76044D3B03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B7CD1538-762C-5277-303E-D22FE98F0FC7}"/>
              </a:ext>
            </a:extLst>
          </p:cNvPr>
          <p:cNvSpPr>
            <a:spLocks noGrp="1"/>
          </p:cNvSpPr>
          <p:nvPr>
            <p:ph idx="1"/>
          </p:nvPr>
        </p:nvSpPr>
        <p:spPr/>
        <p:txBody>
          <a:bodyPr/>
          <a:lstStyle/>
          <a:p>
            <a:r>
              <a:rPr lang="en-US" sz="3600" dirty="0"/>
              <a:t>Let the peace of God rule in your hearts, to the which also ye are called in one body and be ye thankful. </a:t>
            </a:r>
          </a:p>
          <a:p>
            <a:pPr marL="0" indent="0">
              <a:buNone/>
            </a:pPr>
            <a:r>
              <a:rPr lang="en-US" dirty="0"/>
              <a:t>     				</a:t>
            </a:r>
            <a:r>
              <a:rPr lang="en-US" b="1" i="1" dirty="0"/>
              <a:t>Colossians 3:15</a:t>
            </a:r>
          </a:p>
          <a:p>
            <a:endParaRPr lang="en-US" dirty="0"/>
          </a:p>
          <a:p>
            <a:pPr marL="0" indent="0" algn="ctr">
              <a:buNone/>
            </a:pPr>
            <a:r>
              <a:rPr lang="en-US" dirty="0"/>
              <a:t>	</a:t>
            </a:r>
            <a:r>
              <a:rPr lang="en-US" sz="2400" dirty="0"/>
              <a:t>We are thankful for you!</a:t>
            </a:r>
          </a:p>
        </p:txBody>
      </p:sp>
    </p:spTree>
    <p:extLst>
      <p:ext uri="{BB962C8B-B14F-4D97-AF65-F5344CB8AC3E}">
        <p14:creationId xmlns:p14="http://schemas.microsoft.com/office/powerpoint/2010/main" val="771673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B57F8-1873-3BFF-BB55-99EB0EEF874C}"/>
              </a:ext>
            </a:extLst>
          </p:cNvPr>
          <p:cNvSpPr>
            <a:spLocks noGrp="1"/>
          </p:cNvSpPr>
          <p:nvPr>
            <p:ph type="ctrTitle"/>
          </p:nvPr>
        </p:nvSpPr>
        <p:spPr>
          <a:xfrm>
            <a:off x="4799012" y="1676400"/>
            <a:ext cx="6094651" cy="3505200"/>
          </a:xfrm>
        </p:spPr>
        <p:txBody>
          <a:bodyPr/>
          <a:lstStyle/>
          <a:p>
            <a:r>
              <a:rPr lang="en-US" dirty="0"/>
              <a:t>Kairos is an </a:t>
            </a:r>
            <a:r>
              <a:rPr lang="en-US" b="1" i="1" dirty="0"/>
              <a:t>Ecumenical</a:t>
            </a:r>
            <a:r>
              <a:rPr lang="en-US" dirty="0"/>
              <a:t> Ministry</a:t>
            </a:r>
          </a:p>
        </p:txBody>
      </p:sp>
    </p:spTree>
    <p:extLst>
      <p:ext uri="{BB962C8B-B14F-4D97-AF65-F5344CB8AC3E}">
        <p14:creationId xmlns:p14="http://schemas.microsoft.com/office/powerpoint/2010/main" val="596517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2D0FB-53C4-EC16-34A1-3E07AEA74DB8}"/>
              </a:ext>
            </a:extLst>
          </p:cNvPr>
          <p:cNvSpPr>
            <a:spLocks noGrp="1"/>
          </p:cNvSpPr>
          <p:nvPr>
            <p:ph type="title"/>
          </p:nvPr>
        </p:nvSpPr>
        <p:spPr/>
        <p:txBody>
          <a:bodyPr/>
          <a:lstStyle/>
          <a:p>
            <a:r>
              <a:rPr lang="en-US" b="1" dirty="0"/>
              <a:t>Kairos Prison Ministry is Ecumenical</a:t>
            </a:r>
          </a:p>
        </p:txBody>
      </p:sp>
      <p:sp>
        <p:nvSpPr>
          <p:cNvPr id="3" name="Content Placeholder 2">
            <a:extLst>
              <a:ext uri="{FF2B5EF4-FFF2-40B4-BE49-F238E27FC236}">
                <a16:creationId xmlns:a16="http://schemas.microsoft.com/office/drawing/2014/main" id="{60CA736C-A529-C3DC-8208-14FF193C3DE1}"/>
              </a:ext>
            </a:extLst>
          </p:cNvPr>
          <p:cNvSpPr>
            <a:spLocks noGrp="1"/>
          </p:cNvSpPr>
          <p:nvPr>
            <p:ph idx="1"/>
          </p:nvPr>
        </p:nvSpPr>
        <p:spPr/>
        <p:txBody>
          <a:bodyPr/>
          <a:lstStyle/>
          <a:p>
            <a:r>
              <a:rPr lang="en-US" dirty="0"/>
              <a:t>Ecumenical comes from the Greek word relating to promoting unity</a:t>
            </a:r>
          </a:p>
          <a:p>
            <a:r>
              <a:rPr lang="en-US" dirty="0"/>
              <a:t>It is the unity of different denominations or churches serving together</a:t>
            </a:r>
          </a:p>
          <a:p>
            <a:r>
              <a:rPr lang="en-US" dirty="0"/>
              <a:t>The common ground is Jesus Christ</a:t>
            </a:r>
          </a:p>
        </p:txBody>
      </p:sp>
    </p:spTree>
    <p:extLst>
      <p:ext uri="{BB962C8B-B14F-4D97-AF65-F5344CB8AC3E}">
        <p14:creationId xmlns:p14="http://schemas.microsoft.com/office/powerpoint/2010/main" val="2509519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95D5E-55D6-B108-54BA-21AD02534FF4}"/>
              </a:ext>
            </a:extLst>
          </p:cNvPr>
          <p:cNvSpPr>
            <a:spLocks noGrp="1"/>
          </p:cNvSpPr>
          <p:nvPr>
            <p:ph type="title"/>
          </p:nvPr>
        </p:nvSpPr>
        <p:spPr>
          <a:xfrm>
            <a:off x="609440" y="0"/>
            <a:ext cx="10969943" cy="762000"/>
          </a:xfrm>
        </p:spPr>
        <p:txBody>
          <a:bodyPr>
            <a:normAutofit/>
          </a:bodyPr>
          <a:lstStyle/>
          <a:p>
            <a:r>
              <a:rPr lang="en-US" sz="4000" b="1" dirty="0">
                <a:solidFill>
                  <a:schemeClr val="tx2">
                    <a:lumMod val="75000"/>
                  </a:schemeClr>
                </a:solidFill>
              </a:rPr>
              <a:t>Statement of Faith</a:t>
            </a:r>
          </a:p>
        </p:txBody>
      </p:sp>
      <p:sp>
        <p:nvSpPr>
          <p:cNvPr id="3" name="Rectangle 2">
            <a:extLst>
              <a:ext uri="{FF2B5EF4-FFF2-40B4-BE49-F238E27FC236}">
                <a16:creationId xmlns:a16="http://schemas.microsoft.com/office/drawing/2014/main" id="{84B8413F-5C41-E8F0-81B3-0E08F938E19C}"/>
              </a:ext>
            </a:extLst>
          </p:cNvPr>
          <p:cNvSpPr>
            <a:spLocks noChangeArrowheads="1"/>
          </p:cNvSpPr>
          <p:nvPr/>
        </p:nvSpPr>
        <p:spPr bwMode="auto">
          <a:xfrm>
            <a:off x="0" y="0"/>
            <a:ext cx="12188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53607724-A81A-9C3A-9C25-9E3F5CFD2419}"/>
              </a:ext>
            </a:extLst>
          </p:cNvPr>
          <p:cNvSpPr txBox="1"/>
          <p:nvPr/>
        </p:nvSpPr>
        <p:spPr>
          <a:xfrm>
            <a:off x="609440" y="914400"/>
            <a:ext cx="11047572" cy="4766369"/>
          </a:xfrm>
          <a:prstGeom prst="rect">
            <a:avLst/>
          </a:prstGeom>
          <a:noFill/>
        </p:spPr>
        <p:txBody>
          <a:bodyPr wrap="square" rtlCol="0">
            <a:spAutoFit/>
          </a:bodyPr>
          <a:lstStyle/>
          <a:p>
            <a:pPr marL="0" marR="0">
              <a:lnSpc>
                <a:spcPct val="115000"/>
              </a:lnSpc>
              <a:spcAft>
                <a:spcPts val="1000"/>
              </a:spcAft>
              <a:buNone/>
            </a:pPr>
            <a:r>
              <a:rPr lang="en-US" sz="2800" kern="100" dirty="0">
                <a:solidFill>
                  <a:schemeClr val="tx2">
                    <a:lumMod val="75000"/>
                  </a:schemeClr>
                </a:solidFill>
                <a:effectLst/>
                <a:latin typeface="Arial" panose="020B0604020202020204" pitchFamily="34" charset="0"/>
                <a:ea typeface="Calibri" panose="020F0502020204030204" pitchFamily="34" charset="0"/>
                <a:cs typeface="Times New Roman" panose="02020603050405020304" pitchFamily="18" charset="0"/>
              </a:rPr>
              <a:t>The people of Kairos are called by God to share the love of Christ with those impacted by incarceration. Kairos encourages believers from a variety of Christian traditions to be volunteers in this Christ filled ministry. </a:t>
            </a:r>
          </a:p>
          <a:p>
            <a:pPr marL="0" marR="0">
              <a:lnSpc>
                <a:spcPct val="115000"/>
              </a:lnSpc>
              <a:spcAft>
                <a:spcPts val="1000"/>
              </a:spcAft>
              <a:buNone/>
            </a:pPr>
            <a:r>
              <a:rPr lang="en-US" sz="2800" kern="100" dirty="0">
                <a:solidFill>
                  <a:schemeClr val="tx2">
                    <a:lumMod val="75000"/>
                  </a:schemeClr>
                </a:solidFill>
                <a:effectLst/>
                <a:latin typeface="Arial" panose="020B0604020202020204" pitchFamily="34" charset="0"/>
                <a:ea typeface="Calibri" panose="020F0502020204030204" pitchFamily="34" charset="0"/>
                <a:cs typeface="Times New Roman" panose="02020603050405020304" pitchFamily="18" charset="0"/>
              </a:rPr>
              <a:t>Kairos programs offer to prison residents, their families, and those who work with them, the opportunity to receive God’s forgiveness through faith in Jesus Christ, and to grow in their faith and servanthood in Christian community. </a:t>
            </a:r>
          </a:p>
          <a:p>
            <a:pPr marL="0" marR="0">
              <a:lnSpc>
                <a:spcPct val="115000"/>
              </a:lnSpc>
              <a:spcAft>
                <a:spcPts val="1000"/>
              </a:spcAft>
              <a:buNone/>
            </a:pPr>
            <a:r>
              <a:rPr lang="en-US" sz="2800" kern="100" dirty="0">
                <a:solidFill>
                  <a:schemeClr val="tx2">
                    <a:lumMod val="75000"/>
                  </a:schemeClr>
                </a:solidFill>
                <a:effectLst/>
                <a:latin typeface="Arial" panose="020B0604020202020204" pitchFamily="34" charset="0"/>
                <a:ea typeface="Calibri" panose="020F0502020204030204" pitchFamily="34" charset="0"/>
                <a:cs typeface="Times New Roman" panose="02020603050405020304" pitchFamily="18" charset="0"/>
              </a:rPr>
              <a:t>We stand on the common ground of the following elements of faith: </a:t>
            </a:r>
          </a:p>
        </p:txBody>
      </p:sp>
    </p:spTree>
    <p:extLst>
      <p:ext uri="{BB962C8B-B14F-4D97-AF65-F5344CB8AC3E}">
        <p14:creationId xmlns:p14="http://schemas.microsoft.com/office/powerpoint/2010/main" val="2986158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555E51-101E-6362-1157-EE534FAD7FD0}"/>
              </a:ext>
            </a:extLst>
          </p:cNvPr>
          <p:cNvSpPr txBox="1"/>
          <p:nvPr/>
        </p:nvSpPr>
        <p:spPr>
          <a:xfrm>
            <a:off x="379412" y="228600"/>
            <a:ext cx="11430000" cy="6289671"/>
          </a:xfrm>
          <a:prstGeom prst="rect">
            <a:avLst/>
          </a:prstGeom>
          <a:noFill/>
        </p:spPr>
        <p:txBody>
          <a:bodyPr wrap="square">
            <a:spAutoFit/>
          </a:bodyPr>
          <a:lstStyle/>
          <a:p>
            <a:pPr marL="0" marR="0">
              <a:lnSpc>
                <a:spcPct val="115000"/>
              </a:lnSpc>
              <a:spcAft>
                <a:spcPts val="1000"/>
              </a:spcAft>
              <a:buNone/>
            </a:pPr>
            <a:r>
              <a:rPr lang="en-US" sz="2800" b="1" kern="100" dirty="0">
                <a:solidFill>
                  <a:schemeClr val="tx2">
                    <a:lumMod val="75000"/>
                  </a:schemeClr>
                </a:solidFill>
                <a:effectLst/>
                <a:latin typeface="Arial" panose="020B0604020202020204" pitchFamily="34" charset="0"/>
                <a:ea typeface="Calibri" panose="020F0502020204030204" pitchFamily="34" charset="0"/>
                <a:cs typeface="Times New Roman" panose="02020603050405020304" pitchFamily="18" charset="0"/>
              </a:rPr>
              <a:t>We in Kairos believe</a:t>
            </a:r>
            <a:r>
              <a:rPr lang="en-US" sz="2800" kern="100" dirty="0">
                <a:solidFill>
                  <a:schemeClr val="tx2">
                    <a:lumMod val="75000"/>
                  </a:schemeClr>
                </a:solidFill>
                <a:effectLst/>
                <a:latin typeface="Arial" panose="020B0604020202020204" pitchFamily="34" charset="0"/>
                <a:ea typeface="Calibri" panose="020F0502020204030204" pitchFamily="34" charset="0"/>
                <a:cs typeface="Times New Roman" panose="02020603050405020304" pitchFamily="18" charset="0"/>
              </a:rPr>
              <a:t>: </a:t>
            </a:r>
          </a:p>
          <a:p>
            <a:pPr marL="800100" lvl="1" indent="-342900">
              <a:lnSpc>
                <a:spcPct val="115000"/>
              </a:lnSpc>
              <a:spcAft>
                <a:spcPts val="1000"/>
              </a:spcAft>
              <a:buFont typeface="Arial" panose="020B0604020202020204" pitchFamily="34" charset="0"/>
              <a:buChar char="•"/>
            </a:pPr>
            <a:r>
              <a:rPr lang="en-US" sz="2400" kern="100" dirty="0">
                <a:solidFill>
                  <a:schemeClr val="tx2">
                    <a:lumMod val="75000"/>
                  </a:schemeClr>
                </a:solidFill>
                <a:effectLst/>
                <a:latin typeface="Arial" panose="020B0604020202020204" pitchFamily="34" charset="0"/>
                <a:ea typeface="Calibri" panose="020F0502020204030204" pitchFamily="34" charset="0"/>
                <a:cs typeface="Times New Roman" panose="02020603050405020304" pitchFamily="18" charset="0"/>
              </a:rPr>
              <a:t>The Bible is God’s authoritative and inspired word for our faith and our lives. </a:t>
            </a:r>
          </a:p>
          <a:p>
            <a:pPr marL="800100" lvl="1" indent="-342900">
              <a:lnSpc>
                <a:spcPct val="115000"/>
              </a:lnSpc>
              <a:spcAft>
                <a:spcPts val="1000"/>
              </a:spcAft>
              <a:buFont typeface="Arial" panose="020B0604020202020204" pitchFamily="34" charset="0"/>
              <a:buChar char="•"/>
            </a:pPr>
            <a:r>
              <a:rPr lang="en-US" sz="2400" kern="100" dirty="0">
                <a:solidFill>
                  <a:schemeClr val="tx2">
                    <a:lumMod val="75000"/>
                  </a:schemeClr>
                </a:solidFill>
                <a:effectLst/>
                <a:latin typeface="Arial" panose="020B0604020202020204" pitchFamily="34" charset="0"/>
                <a:ea typeface="Calibri" panose="020F0502020204030204" pitchFamily="34" charset="0"/>
                <a:cs typeface="Times New Roman" panose="02020603050405020304" pitchFamily="18" charset="0"/>
              </a:rPr>
              <a:t>In the Trinity of the Father, Son and Holy Spirit. In the deity, death and resurrection of Jesus Christ. </a:t>
            </a:r>
          </a:p>
          <a:p>
            <a:pPr marL="800100" lvl="1" indent="-342900">
              <a:lnSpc>
                <a:spcPct val="115000"/>
              </a:lnSpc>
              <a:spcAft>
                <a:spcPts val="1000"/>
              </a:spcAft>
              <a:buFont typeface="Arial" panose="020B0604020202020204" pitchFamily="34" charset="0"/>
              <a:buChar char="•"/>
            </a:pPr>
            <a:r>
              <a:rPr lang="en-US" sz="2400" kern="100" dirty="0">
                <a:solidFill>
                  <a:schemeClr val="tx2">
                    <a:lumMod val="75000"/>
                  </a:schemeClr>
                </a:solidFill>
                <a:effectLst/>
                <a:latin typeface="Arial" panose="020B0604020202020204" pitchFamily="34" charset="0"/>
                <a:ea typeface="Calibri" panose="020F0502020204030204" pitchFamily="34" charset="0"/>
                <a:cs typeface="Times New Roman" panose="02020603050405020304" pitchFamily="18" charset="0"/>
              </a:rPr>
              <a:t>Friendship with God is a free gift, for God so loved the world that He gave His one and only son so that whoever believes in Him shall not perish but have eternal life. </a:t>
            </a:r>
          </a:p>
          <a:p>
            <a:pPr marL="800100" lvl="1" indent="-342900">
              <a:lnSpc>
                <a:spcPct val="115000"/>
              </a:lnSpc>
              <a:spcAft>
                <a:spcPts val="1000"/>
              </a:spcAft>
              <a:buFont typeface="Arial" panose="020B0604020202020204" pitchFamily="34" charset="0"/>
              <a:buChar char="•"/>
            </a:pPr>
            <a:r>
              <a:rPr lang="en-US" sz="2400" kern="100" dirty="0">
                <a:solidFill>
                  <a:schemeClr val="tx2">
                    <a:lumMod val="75000"/>
                  </a:schemeClr>
                </a:solidFill>
                <a:effectLst/>
                <a:latin typeface="Arial" panose="020B0604020202020204" pitchFamily="34" charset="0"/>
                <a:ea typeface="Calibri" panose="020F0502020204030204" pitchFamily="34" charset="0"/>
                <a:cs typeface="Times New Roman" panose="02020603050405020304" pitchFamily="18" charset="0"/>
              </a:rPr>
              <a:t>The love of Jesus Christ motivates His followers to provide food for the hungry, drink to the thirsty, welcome to the stranger, clothes for the naked and visits to the sick and those in prison. </a:t>
            </a:r>
          </a:p>
          <a:p>
            <a:pPr marL="800100" lvl="1" indent="-342900">
              <a:lnSpc>
                <a:spcPct val="115000"/>
              </a:lnSpc>
              <a:spcAft>
                <a:spcPts val="1000"/>
              </a:spcAft>
              <a:buFont typeface="Arial" panose="020B0604020202020204" pitchFamily="34" charset="0"/>
              <a:buChar char="•"/>
            </a:pPr>
            <a:r>
              <a:rPr lang="en-US" sz="2400" kern="100" dirty="0">
                <a:solidFill>
                  <a:schemeClr val="tx2">
                    <a:lumMod val="75000"/>
                  </a:schemeClr>
                </a:solidFill>
                <a:effectLst/>
                <a:latin typeface="Arial" panose="020B0604020202020204" pitchFamily="34" charset="0"/>
                <a:ea typeface="Calibri" panose="020F0502020204030204" pitchFamily="34" charset="0"/>
                <a:cs typeface="Times New Roman" panose="02020603050405020304" pitchFamily="18" charset="0"/>
              </a:rPr>
              <a:t>In sharing the love and forgiveness of Jesus Christ with all incarcerated individuals, their families and to those who work with them inside and outside the correctional institution.</a:t>
            </a:r>
          </a:p>
        </p:txBody>
      </p:sp>
    </p:spTree>
    <p:extLst>
      <p:ext uri="{BB962C8B-B14F-4D97-AF65-F5344CB8AC3E}">
        <p14:creationId xmlns:p14="http://schemas.microsoft.com/office/powerpoint/2010/main" val="1706419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A3A94-34FA-6E98-DA6C-8048EA7359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BB4943-CBCB-BA1C-4AE5-BE1C779304DC}"/>
              </a:ext>
            </a:extLst>
          </p:cNvPr>
          <p:cNvSpPr>
            <a:spLocks noGrp="1"/>
          </p:cNvSpPr>
          <p:nvPr>
            <p:ph type="title"/>
          </p:nvPr>
        </p:nvSpPr>
        <p:spPr/>
        <p:txBody>
          <a:bodyPr>
            <a:normAutofit fontScale="90000"/>
          </a:bodyPr>
          <a:lstStyle/>
          <a:p>
            <a:r>
              <a:rPr lang="en-US" b="1" dirty="0"/>
              <a:t>Kairos is a Christian International Prison Ministry</a:t>
            </a:r>
          </a:p>
        </p:txBody>
      </p:sp>
      <p:sp>
        <p:nvSpPr>
          <p:cNvPr id="3" name="Content Placeholder 2">
            <a:extLst>
              <a:ext uri="{FF2B5EF4-FFF2-40B4-BE49-F238E27FC236}">
                <a16:creationId xmlns:a16="http://schemas.microsoft.com/office/drawing/2014/main" id="{0E69DDD9-2BF6-8548-982F-A491021667BB}"/>
              </a:ext>
            </a:extLst>
          </p:cNvPr>
          <p:cNvSpPr>
            <a:spLocks noGrp="1"/>
          </p:cNvSpPr>
          <p:nvPr>
            <p:ph idx="1"/>
          </p:nvPr>
        </p:nvSpPr>
        <p:spPr/>
        <p:txBody>
          <a:bodyPr>
            <a:normAutofit/>
          </a:bodyPr>
          <a:lstStyle/>
          <a:p>
            <a:r>
              <a:rPr lang="en-US" dirty="0"/>
              <a:t>The common ground is Jesus Christ</a:t>
            </a:r>
          </a:p>
          <a:p>
            <a:r>
              <a:rPr lang="en-US" dirty="0"/>
              <a:t>Our focus is on Jesus Christ, His love for us</a:t>
            </a:r>
          </a:p>
          <a:p>
            <a:r>
              <a:rPr lang="en-US" dirty="0"/>
              <a:t>We are Christians who believe in the Holy Trinity</a:t>
            </a:r>
          </a:p>
          <a:p>
            <a:r>
              <a:rPr lang="en-US" dirty="0"/>
              <a:t>We honor and live out God’s Word</a:t>
            </a:r>
          </a:p>
          <a:p>
            <a:r>
              <a:rPr lang="en-US" dirty="0"/>
              <a:t>Interdenominational, Diversity and Spiritual Unit Policy</a:t>
            </a:r>
          </a:p>
          <a:p>
            <a:pPr marL="457200" lvl="1" indent="0">
              <a:buNone/>
            </a:pPr>
            <a:r>
              <a:rPr lang="en-US" b="1" dirty="0">
                <a:solidFill>
                  <a:srgbClr val="FF0000"/>
                </a:solidFill>
              </a:rPr>
              <a:t>www.mykairos.org/docs/policy/Interdenominational-Policy.pdf</a:t>
            </a:r>
          </a:p>
          <a:p>
            <a:endParaRPr lang="en-US" dirty="0"/>
          </a:p>
        </p:txBody>
      </p:sp>
    </p:spTree>
    <p:extLst>
      <p:ext uri="{BB962C8B-B14F-4D97-AF65-F5344CB8AC3E}">
        <p14:creationId xmlns:p14="http://schemas.microsoft.com/office/powerpoint/2010/main" val="2826250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C3BCE-A539-8E3F-54F8-625B4765C769}"/>
              </a:ext>
            </a:extLst>
          </p:cNvPr>
          <p:cNvSpPr>
            <a:spLocks noGrp="1"/>
          </p:cNvSpPr>
          <p:nvPr>
            <p:ph type="title"/>
          </p:nvPr>
        </p:nvSpPr>
        <p:spPr/>
        <p:txBody>
          <a:bodyPr/>
          <a:lstStyle/>
          <a:p>
            <a:r>
              <a:rPr lang="en-US" dirty="0"/>
              <a:t>DEVOTIONAL</a:t>
            </a:r>
          </a:p>
        </p:txBody>
      </p:sp>
      <p:sp>
        <p:nvSpPr>
          <p:cNvPr id="3" name="Content Placeholder 2">
            <a:extLst>
              <a:ext uri="{FF2B5EF4-FFF2-40B4-BE49-F238E27FC236}">
                <a16:creationId xmlns:a16="http://schemas.microsoft.com/office/drawing/2014/main" id="{2B4E58D2-79EB-54AE-884B-4D0490DB28B1}"/>
              </a:ext>
            </a:extLst>
          </p:cNvPr>
          <p:cNvSpPr>
            <a:spLocks noGrp="1"/>
          </p:cNvSpPr>
          <p:nvPr>
            <p:ph idx="1"/>
          </p:nvPr>
        </p:nvSpPr>
        <p:spPr/>
        <p:txBody>
          <a:bodyPr/>
          <a:lstStyle/>
          <a:p>
            <a:pPr marL="0" indent="0">
              <a:buNone/>
            </a:pPr>
            <a:r>
              <a:rPr lang="en-US" dirty="0"/>
              <a:t>Romans 12:4 Devotion</a:t>
            </a:r>
          </a:p>
        </p:txBody>
      </p:sp>
    </p:spTree>
    <p:extLst>
      <p:ext uri="{BB962C8B-B14F-4D97-AF65-F5344CB8AC3E}">
        <p14:creationId xmlns:p14="http://schemas.microsoft.com/office/powerpoint/2010/main" val="179813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E24A72-E983-F8CC-9E20-1B818D3F7611}"/>
              </a:ext>
            </a:extLst>
          </p:cNvPr>
          <p:cNvSpPr>
            <a:spLocks noGrp="1"/>
          </p:cNvSpPr>
          <p:nvPr>
            <p:ph idx="1"/>
          </p:nvPr>
        </p:nvSpPr>
        <p:spPr/>
        <p:txBody>
          <a:bodyPr/>
          <a:lstStyle/>
          <a:p>
            <a:pPr marL="0" indent="0" algn="ctr">
              <a:buNone/>
            </a:pPr>
            <a:r>
              <a:rPr lang="en-US" sz="4000" b="1" dirty="0"/>
              <a:t>Common Ground Riverbank #1 </a:t>
            </a:r>
          </a:p>
          <a:p>
            <a:endParaRPr lang="en-US" dirty="0"/>
          </a:p>
          <a:p>
            <a:r>
              <a:rPr lang="en-US" dirty="0"/>
              <a:t>Kairos is Interdenominational</a:t>
            </a:r>
          </a:p>
          <a:p>
            <a:r>
              <a:rPr lang="en-US" dirty="0"/>
              <a:t>Refrain from specific denominational practices</a:t>
            </a:r>
          </a:p>
          <a:p>
            <a:r>
              <a:rPr lang="en-US" dirty="0"/>
              <a:t>Focus on unity</a:t>
            </a:r>
          </a:p>
          <a:p>
            <a:r>
              <a:rPr lang="en-US" dirty="0"/>
              <a:t>Stay on Common Ground</a:t>
            </a:r>
          </a:p>
        </p:txBody>
      </p:sp>
    </p:spTree>
    <p:extLst>
      <p:ext uri="{BB962C8B-B14F-4D97-AF65-F5344CB8AC3E}">
        <p14:creationId xmlns:p14="http://schemas.microsoft.com/office/powerpoint/2010/main" val="4109087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8BA3C-5041-07FF-1578-AA0A8D2E62A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5BA8A5-6DCB-BAFC-E512-32035F388FC5}"/>
              </a:ext>
            </a:extLst>
          </p:cNvPr>
          <p:cNvSpPr>
            <a:spLocks noGrp="1"/>
          </p:cNvSpPr>
          <p:nvPr>
            <p:ph idx="1"/>
          </p:nvPr>
        </p:nvSpPr>
        <p:spPr/>
        <p:txBody>
          <a:bodyPr/>
          <a:lstStyle/>
          <a:p>
            <a:pPr marL="0" indent="0" algn="ctr">
              <a:buNone/>
            </a:pPr>
            <a:r>
              <a:rPr lang="en-US" sz="4000" b="1" dirty="0"/>
              <a:t>Common Ground Riverbank #2  </a:t>
            </a:r>
          </a:p>
          <a:p>
            <a:pPr marL="0" indent="0" algn="ctr">
              <a:buNone/>
            </a:pPr>
            <a:r>
              <a:rPr lang="en-US" sz="3600" b="1" dirty="0"/>
              <a:t>“Lay Our Differences Aside”</a:t>
            </a:r>
          </a:p>
          <a:p>
            <a:endParaRPr lang="en-US" dirty="0"/>
          </a:p>
          <a:p>
            <a:r>
              <a:rPr lang="en-US" dirty="0"/>
              <a:t>Kairos requires volunteers to lay aside differences</a:t>
            </a:r>
          </a:p>
          <a:p>
            <a:r>
              <a:rPr lang="en-US" dirty="0"/>
              <a:t>Embrace all Christian Churches as partners</a:t>
            </a:r>
          </a:p>
          <a:p>
            <a:endParaRPr lang="en-US" dirty="0"/>
          </a:p>
        </p:txBody>
      </p:sp>
    </p:spTree>
    <p:extLst>
      <p:ext uri="{BB962C8B-B14F-4D97-AF65-F5344CB8AC3E}">
        <p14:creationId xmlns:p14="http://schemas.microsoft.com/office/powerpoint/2010/main" val="3030566257"/>
      </p:ext>
    </p:extLst>
  </p:cSld>
  <p:clrMapOvr>
    <a:masterClrMapping/>
  </p:clrMapOvr>
</p:sld>
</file>

<file path=ppt/theme/theme1.xml><?xml version="1.0" encoding="utf-8"?>
<a:theme xmlns:a="http://schemas.openxmlformats.org/drawingml/2006/main" name="Blank Slide - No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E871E8-9256-4460-971B-99DD8D594AD0}">
  <ds:schemaRefs>
    <ds:schemaRef ds:uri="http://purl.org/dc/dcmitype/"/>
    <ds:schemaRef ds:uri="http://purl.org/dc/terms/"/>
    <ds:schemaRef ds:uri="http://schemas.openxmlformats.org/package/2006/metadata/core-properties"/>
    <ds:schemaRef ds:uri="http://schemas.microsoft.com/office/infopath/2007/PartnerControls"/>
    <ds:schemaRef ds:uri="http://purl.org/dc/elements/1.1/"/>
    <ds:schemaRef ds:uri="http://schemas.microsoft.com/office/2006/metadata/properties"/>
    <ds:schemaRef ds:uri="http://schemas.microsoft.com/office/2006/documentManagement/types"/>
    <ds:schemaRef ds:uri="fbd3adbe-0a6f-483c-8432-8addf16505f2"/>
    <ds:schemaRef ds:uri="52f1d09e-bad4-47cb-86a3-6edf92aaba1f"/>
    <ds:schemaRef ds:uri="http://www.w3.org/XML/1998/namespace"/>
  </ds:schemaRefs>
</ds:datastoreItem>
</file>

<file path=customXml/itemProps2.xml><?xml version="1.0" encoding="utf-8"?>
<ds:datastoreItem xmlns:ds="http://schemas.openxmlformats.org/officeDocument/2006/customXml" ds:itemID="{9A1DCC40-B987-4AFD-86E2-FBEC85B06A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88604D-44E2-4E25-B87D-DA25336C03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5097</TotalTime>
  <Words>1606</Words>
  <Application>Microsoft Office PowerPoint</Application>
  <PresentationFormat>Custom</PresentationFormat>
  <Paragraphs>131</Paragraphs>
  <Slides>19</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Aptos</vt:lpstr>
      <vt:lpstr>Arial</vt:lpstr>
      <vt:lpstr>Calibri</vt:lpstr>
      <vt:lpstr>Blank Slide - No Logo</vt:lpstr>
      <vt:lpstr>Common Ground:  The Ecumenical Heart of Kairos  </vt:lpstr>
      <vt:lpstr>Kairos is an Ecumenical Ministry</vt:lpstr>
      <vt:lpstr>Kairos Prison Ministry is Ecumenical</vt:lpstr>
      <vt:lpstr>Statement of Faith</vt:lpstr>
      <vt:lpstr>PowerPoint Presentation</vt:lpstr>
      <vt:lpstr>Kairos is a Christian International Prison Ministry</vt:lpstr>
      <vt:lpstr>DEVOTIONAL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Group Dynamics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Perry</dc:creator>
  <cp:lastModifiedBy>Kimberly Bloom</cp:lastModifiedBy>
  <cp:revision>48</cp:revision>
  <cp:lastPrinted>2026-05-12T13:48:54Z</cp:lastPrinted>
  <dcterms:created xsi:type="dcterms:W3CDTF">2022-04-28T17:23:48Z</dcterms:created>
  <dcterms:modified xsi:type="dcterms:W3CDTF">2026-07-06T21:31:33Z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